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rawing2.xml" ContentType="application/vnd.ms-office.drawingml.diagramDrawing+xml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drawing1.xml" ContentType="application/vnd.ms-office.drawingml.diagramDrawing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Default Extension="vml" ContentType="application/vnd.openxmlformats-officedocument.vmlDrawing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B21E"/>
    <a:srgbClr val="4AC539"/>
    <a:srgbClr val="6EA32D"/>
    <a:srgbClr val="86C737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3301D3-67EA-4477-8D94-44E45FE8DB52}" type="doc">
      <dgm:prSet loTypeId="urn:microsoft.com/office/officeart/2005/8/layout/hierarchy2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de-DE"/>
        </a:p>
      </dgm:t>
    </dgm:pt>
    <dgm:pt modelId="{A6A60A24-E172-46A6-B5BD-1F653EBEB4EE}">
      <dgm:prSet phldrT="[Text]"/>
      <dgm:spPr/>
      <dgm:t>
        <a:bodyPr/>
        <a:lstStyle/>
        <a:p>
          <a:r>
            <a:rPr lang="de-DE" dirty="0" smtClean="0"/>
            <a:t>Main</a:t>
          </a:r>
          <a:endParaRPr lang="de-DE" dirty="0"/>
        </a:p>
      </dgm:t>
    </dgm:pt>
    <dgm:pt modelId="{46E25903-FC20-4C6E-BC9E-9CDFCFE3B137}" type="parTrans" cxnId="{1DE8DAA1-E6D7-40BD-A313-CD64F4116762}">
      <dgm:prSet/>
      <dgm:spPr/>
      <dgm:t>
        <a:bodyPr/>
        <a:lstStyle/>
        <a:p>
          <a:endParaRPr lang="de-DE"/>
        </a:p>
      </dgm:t>
    </dgm:pt>
    <dgm:pt modelId="{CDF8A498-4D58-4B9A-A962-B005A947906C}" type="sibTrans" cxnId="{1DE8DAA1-E6D7-40BD-A313-CD64F4116762}">
      <dgm:prSet/>
      <dgm:spPr/>
      <dgm:t>
        <a:bodyPr/>
        <a:lstStyle/>
        <a:p>
          <a:endParaRPr lang="de-DE"/>
        </a:p>
      </dgm:t>
    </dgm:pt>
    <dgm:pt modelId="{FFDEBED5-D2E3-4482-9BA6-7FC3C05546EB}">
      <dgm:prSet phldrT="[Text]"/>
      <dgm:spPr/>
      <dgm:t>
        <a:bodyPr/>
        <a:lstStyle/>
        <a:p>
          <a:r>
            <a:rPr lang="de-DE" dirty="0" smtClean="0"/>
            <a:t>OpeningCard</a:t>
          </a:r>
          <a:endParaRPr lang="de-DE" dirty="0"/>
        </a:p>
      </dgm:t>
    </dgm:pt>
    <dgm:pt modelId="{E3AC733F-5D95-46F6-BFBE-3C635BDFBEBD}" type="parTrans" cxnId="{E4835FB1-5FA4-4DB4-9168-B20FB06C472F}">
      <dgm:prSet/>
      <dgm:spPr/>
      <dgm:t>
        <a:bodyPr/>
        <a:lstStyle/>
        <a:p>
          <a:endParaRPr lang="de-DE"/>
        </a:p>
      </dgm:t>
    </dgm:pt>
    <dgm:pt modelId="{1C1CA99F-03A1-4E02-B8E7-72D2F11D2E79}" type="sibTrans" cxnId="{E4835FB1-5FA4-4DB4-9168-B20FB06C472F}">
      <dgm:prSet/>
      <dgm:spPr/>
      <dgm:t>
        <a:bodyPr/>
        <a:lstStyle/>
        <a:p>
          <a:endParaRPr lang="de-DE"/>
        </a:p>
      </dgm:t>
    </dgm:pt>
    <dgm:pt modelId="{190A425F-F09A-48B7-B636-C5D6AB19396D}">
      <dgm:prSet phldrT="[Text]"/>
      <dgm:spPr/>
      <dgm:t>
        <a:bodyPr/>
        <a:lstStyle/>
        <a:p>
          <a:r>
            <a:rPr lang="de-DE" dirty="0" smtClean="0"/>
            <a:t>HighscoreCard</a:t>
          </a:r>
          <a:endParaRPr lang="de-DE" dirty="0"/>
        </a:p>
      </dgm:t>
    </dgm:pt>
    <dgm:pt modelId="{C5E8DA28-63B6-4945-89C6-6A5EAAB9F5AF}" type="parTrans" cxnId="{CB384BE1-B529-47E0-AC32-11E53652516F}">
      <dgm:prSet/>
      <dgm:spPr/>
      <dgm:t>
        <a:bodyPr/>
        <a:lstStyle/>
        <a:p>
          <a:endParaRPr lang="de-DE"/>
        </a:p>
      </dgm:t>
    </dgm:pt>
    <dgm:pt modelId="{CBCF1A51-80A1-40BD-8E6E-B5326272AB30}" type="sibTrans" cxnId="{CB384BE1-B529-47E0-AC32-11E53652516F}">
      <dgm:prSet/>
      <dgm:spPr/>
      <dgm:t>
        <a:bodyPr/>
        <a:lstStyle/>
        <a:p>
          <a:endParaRPr lang="de-DE"/>
        </a:p>
      </dgm:t>
    </dgm:pt>
    <dgm:pt modelId="{B871F5B8-3366-4F31-AD64-E8BBFEA0FA5C}">
      <dgm:prSet phldrT="[Text]"/>
      <dgm:spPr/>
      <dgm:t>
        <a:bodyPr/>
        <a:lstStyle/>
        <a:p>
          <a:r>
            <a:rPr lang="de-DE" dirty="0" smtClean="0"/>
            <a:t>GameCard</a:t>
          </a:r>
          <a:endParaRPr lang="de-DE" dirty="0"/>
        </a:p>
      </dgm:t>
    </dgm:pt>
    <dgm:pt modelId="{BCA7F2F7-596C-4745-A872-A0AC0B07E41C}" type="parTrans" cxnId="{307F093A-5C90-4B62-81A9-25877F3732AD}">
      <dgm:prSet/>
      <dgm:spPr/>
      <dgm:t>
        <a:bodyPr/>
        <a:lstStyle/>
        <a:p>
          <a:endParaRPr lang="de-DE"/>
        </a:p>
      </dgm:t>
    </dgm:pt>
    <dgm:pt modelId="{CB4C0EE3-BA43-444F-91DA-9B7A66D3EA3F}" type="sibTrans" cxnId="{307F093A-5C90-4B62-81A9-25877F3732AD}">
      <dgm:prSet/>
      <dgm:spPr/>
      <dgm:t>
        <a:bodyPr/>
        <a:lstStyle/>
        <a:p>
          <a:endParaRPr lang="de-DE"/>
        </a:p>
      </dgm:t>
    </dgm:pt>
    <dgm:pt modelId="{A4EDE04B-EF6B-4311-A105-843ABA15F7A3}">
      <dgm:prSet phldrT="[Text]"/>
      <dgm:spPr/>
      <dgm:t>
        <a:bodyPr/>
        <a:lstStyle/>
        <a:p>
          <a:r>
            <a:rPr lang="de-DE" dirty="0" smtClean="0"/>
            <a:t>StagesCard</a:t>
          </a:r>
          <a:endParaRPr lang="de-DE" dirty="0"/>
        </a:p>
      </dgm:t>
    </dgm:pt>
    <dgm:pt modelId="{A098F3C7-CDC6-4208-8939-1821607FC816}" type="parTrans" cxnId="{3B2D4EA6-392D-456C-B685-B7E603075379}">
      <dgm:prSet/>
      <dgm:spPr/>
      <dgm:t>
        <a:bodyPr/>
        <a:lstStyle/>
        <a:p>
          <a:endParaRPr lang="de-DE"/>
        </a:p>
      </dgm:t>
    </dgm:pt>
    <dgm:pt modelId="{BB4DCF4C-F0E1-4019-92D9-5B9F459933B8}" type="sibTrans" cxnId="{3B2D4EA6-392D-456C-B685-B7E603075379}">
      <dgm:prSet/>
      <dgm:spPr/>
      <dgm:t>
        <a:bodyPr/>
        <a:lstStyle/>
        <a:p>
          <a:endParaRPr lang="de-DE"/>
        </a:p>
      </dgm:t>
    </dgm:pt>
    <dgm:pt modelId="{E4F6DA56-7CFE-4FD2-A24B-3ED42195571D}">
      <dgm:prSet phldrT="[Text]"/>
      <dgm:spPr/>
      <dgm:t>
        <a:bodyPr/>
        <a:lstStyle/>
        <a:p>
          <a:r>
            <a:rPr lang="de-DE" dirty="0" smtClean="0"/>
            <a:t>LayeredPane</a:t>
          </a:r>
          <a:endParaRPr lang="de-DE" dirty="0"/>
        </a:p>
      </dgm:t>
    </dgm:pt>
    <dgm:pt modelId="{E478EE5D-77E7-45E3-A5BB-D5BA9BDB0151}" type="parTrans" cxnId="{C4D0BD5B-FDA8-484C-A2DA-DE5D4D6982D5}">
      <dgm:prSet/>
      <dgm:spPr/>
      <dgm:t>
        <a:bodyPr/>
        <a:lstStyle/>
        <a:p>
          <a:endParaRPr lang="de-DE"/>
        </a:p>
      </dgm:t>
    </dgm:pt>
    <dgm:pt modelId="{34A2EDE5-3871-423E-A9A4-1784AFD91500}" type="sibTrans" cxnId="{C4D0BD5B-FDA8-484C-A2DA-DE5D4D6982D5}">
      <dgm:prSet/>
      <dgm:spPr/>
      <dgm:t>
        <a:bodyPr/>
        <a:lstStyle/>
        <a:p>
          <a:endParaRPr lang="de-DE"/>
        </a:p>
      </dgm:t>
    </dgm:pt>
    <dgm:pt modelId="{60A4D6E6-E6C4-4E42-8830-354FDE88D3A2}">
      <dgm:prSet phldrT="[Text]"/>
      <dgm:spPr/>
      <dgm:t>
        <a:bodyPr/>
        <a:lstStyle/>
        <a:p>
          <a:r>
            <a:rPr lang="de-DE" dirty="0" smtClean="0"/>
            <a:t>Background (0)</a:t>
          </a:r>
          <a:endParaRPr lang="de-DE" dirty="0"/>
        </a:p>
      </dgm:t>
    </dgm:pt>
    <dgm:pt modelId="{3982EA69-AC4D-4A0B-AD6E-BFC95D640F35}" type="parTrans" cxnId="{D0994137-C822-43BA-9629-C7BD92CE26B1}">
      <dgm:prSet/>
      <dgm:spPr/>
      <dgm:t>
        <a:bodyPr/>
        <a:lstStyle/>
        <a:p>
          <a:endParaRPr lang="de-DE"/>
        </a:p>
      </dgm:t>
    </dgm:pt>
    <dgm:pt modelId="{0586A6DA-F4A8-46E3-9676-11EE0F3C9CE3}" type="sibTrans" cxnId="{D0994137-C822-43BA-9629-C7BD92CE26B1}">
      <dgm:prSet/>
      <dgm:spPr/>
      <dgm:t>
        <a:bodyPr/>
        <a:lstStyle/>
        <a:p>
          <a:endParaRPr lang="de-DE"/>
        </a:p>
      </dgm:t>
    </dgm:pt>
    <dgm:pt modelId="{60806CEC-811A-4969-B6EC-FD1C91D2DA64}">
      <dgm:prSet phldrT="[Text]"/>
      <dgm:spPr/>
      <dgm:t>
        <a:bodyPr/>
        <a:lstStyle/>
        <a:p>
          <a:r>
            <a:rPr lang="de-DE" dirty="0" smtClean="0"/>
            <a:t>Box (5)</a:t>
          </a:r>
          <a:endParaRPr lang="de-DE" dirty="0"/>
        </a:p>
      </dgm:t>
    </dgm:pt>
    <dgm:pt modelId="{0E8C7CCF-16C9-418C-B75A-820638CDA81C}" type="parTrans" cxnId="{947020FD-2393-4A2A-9E0C-DCC697DF85FE}">
      <dgm:prSet/>
      <dgm:spPr/>
      <dgm:t>
        <a:bodyPr/>
        <a:lstStyle/>
        <a:p>
          <a:endParaRPr lang="de-DE"/>
        </a:p>
      </dgm:t>
    </dgm:pt>
    <dgm:pt modelId="{A9DBA405-4ADF-44F8-9983-4F586FC4ADEF}" type="sibTrans" cxnId="{947020FD-2393-4A2A-9E0C-DCC697DF85FE}">
      <dgm:prSet/>
      <dgm:spPr/>
      <dgm:t>
        <a:bodyPr/>
        <a:lstStyle/>
        <a:p>
          <a:endParaRPr lang="de-DE"/>
        </a:p>
      </dgm:t>
    </dgm:pt>
    <dgm:pt modelId="{E9737C46-D792-4405-94B6-3C9BA2A12BFD}">
      <dgm:prSet phldrT="[Text]"/>
      <dgm:spPr/>
      <dgm:t>
        <a:bodyPr/>
        <a:lstStyle/>
        <a:p>
          <a:r>
            <a:rPr lang="de-DE" dirty="0" smtClean="0"/>
            <a:t>Content (10)</a:t>
          </a:r>
          <a:endParaRPr lang="de-DE" dirty="0"/>
        </a:p>
      </dgm:t>
    </dgm:pt>
    <dgm:pt modelId="{EED76589-0F1A-47B3-BA21-4A4ED09367A1}" type="parTrans" cxnId="{4EA22A19-2995-4153-875D-E8B01F2105CE}">
      <dgm:prSet/>
      <dgm:spPr/>
      <dgm:t>
        <a:bodyPr/>
        <a:lstStyle/>
        <a:p>
          <a:endParaRPr lang="de-DE"/>
        </a:p>
      </dgm:t>
    </dgm:pt>
    <dgm:pt modelId="{6CAF528B-7531-44D9-907C-86410484F106}" type="sibTrans" cxnId="{4EA22A19-2995-4153-875D-E8B01F2105CE}">
      <dgm:prSet/>
      <dgm:spPr/>
      <dgm:t>
        <a:bodyPr/>
        <a:lstStyle/>
        <a:p>
          <a:endParaRPr lang="de-DE"/>
        </a:p>
      </dgm:t>
    </dgm:pt>
    <dgm:pt modelId="{A9638DE1-2ED6-4D1E-884F-7F7114D5870C}">
      <dgm:prSet phldrT="[Text]"/>
      <dgm:spPr/>
      <dgm:t>
        <a:bodyPr/>
        <a:lstStyle/>
        <a:p>
          <a:r>
            <a:rPr lang="de-DE" dirty="0" smtClean="0"/>
            <a:t>Image (100)</a:t>
          </a:r>
          <a:endParaRPr lang="de-DE" dirty="0"/>
        </a:p>
      </dgm:t>
    </dgm:pt>
    <dgm:pt modelId="{8DCC5523-2C7C-4A57-915A-AE5814175346}" type="parTrans" cxnId="{578427C2-A4AA-4A77-BB74-9E32509DD371}">
      <dgm:prSet/>
      <dgm:spPr/>
      <dgm:t>
        <a:bodyPr/>
        <a:lstStyle/>
        <a:p>
          <a:endParaRPr lang="de-DE"/>
        </a:p>
      </dgm:t>
    </dgm:pt>
    <dgm:pt modelId="{B5C5F901-076C-4F09-B416-333DAD7524AF}" type="sibTrans" cxnId="{578427C2-A4AA-4A77-BB74-9E32509DD371}">
      <dgm:prSet/>
      <dgm:spPr/>
      <dgm:t>
        <a:bodyPr/>
        <a:lstStyle/>
        <a:p>
          <a:endParaRPr lang="de-DE"/>
        </a:p>
      </dgm:t>
    </dgm:pt>
    <dgm:pt modelId="{E05B8F43-6B2C-4521-9162-806C6190FA62}" type="pres">
      <dgm:prSet presAssocID="{123301D3-67EA-4477-8D94-44E45FE8DB5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ED785E8-100B-44BC-AB6B-1FB628303CDA}" type="pres">
      <dgm:prSet presAssocID="{A6A60A24-E172-46A6-B5BD-1F653EBEB4EE}" presName="root1" presStyleCnt="0"/>
      <dgm:spPr/>
    </dgm:pt>
    <dgm:pt modelId="{FB032B02-C8F9-4467-B863-31B4A2429A1F}" type="pres">
      <dgm:prSet presAssocID="{A6A60A24-E172-46A6-B5BD-1F653EBEB4EE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6424086-5BBD-4632-839A-A0634E03C7F3}" type="pres">
      <dgm:prSet presAssocID="{A6A60A24-E172-46A6-B5BD-1F653EBEB4EE}" presName="level2hierChild" presStyleCnt="0"/>
      <dgm:spPr/>
    </dgm:pt>
    <dgm:pt modelId="{D858BEF2-1695-48C4-9515-C307655BC5FD}" type="pres">
      <dgm:prSet presAssocID="{E3AC733F-5D95-46F6-BFBE-3C635BDFBEBD}" presName="conn2-1" presStyleLbl="parChTrans1D2" presStyleIdx="0" presStyleCnt="4"/>
      <dgm:spPr/>
      <dgm:t>
        <a:bodyPr/>
        <a:lstStyle/>
        <a:p>
          <a:endParaRPr lang="de-DE"/>
        </a:p>
      </dgm:t>
    </dgm:pt>
    <dgm:pt modelId="{E2C08CAD-1D98-4F91-AB2C-F27A580E3817}" type="pres">
      <dgm:prSet presAssocID="{E3AC733F-5D95-46F6-BFBE-3C635BDFBEBD}" presName="connTx" presStyleLbl="parChTrans1D2" presStyleIdx="0" presStyleCnt="4"/>
      <dgm:spPr/>
      <dgm:t>
        <a:bodyPr/>
        <a:lstStyle/>
        <a:p>
          <a:endParaRPr lang="de-DE"/>
        </a:p>
      </dgm:t>
    </dgm:pt>
    <dgm:pt modelId="{19926E47-7C1D-49D5-A322-67EF972508D6}" type="pres">
      <dgm:prSet presAssocID="{FFDEBED5-D2E3-4482-9BA6-7FC3C05546EB}" presName="root2" presStyleCnt="0"/>
      <dgm:spPr/>
    </dgm:pt>
    <dgm:pt modelId="{EDD03210-8E27-4690-B537-62E6512608B5}" type="pres">
      <dgm:prSet presAssocID="{FFDEBED5-D2E3-4482-9BA6-7FC3C05546EB}" presName="LevelTwoTextNode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54649C36-0250-45D7-86A5-3C6987DDA7C7}" type="pres">
      <dgm:prSet presAssocID="{FFDEBED5-D2E3-4482-9BA6-7FC3C05546EB}" presName="level3hierChild" presStyleCnt="0"/>
      <dgm:spPr/>
    </dgm:pt>
    <dgm:pt modelId="{C364981D-D4F3-4591-8A46-C57235DE0677}" type="pres">
      <dgm:prSet presAssocID="{C5E8DA28-63B6-4945-89C6-6A5EAAB9F5AF}" presName="conn2-1" presStyleLbl="parChTrans1D2" presStyleIdx="1" presStyleCnt="4"/>
      <dgm:spPr/>
      <dgm:t>
        <a:bodyPr/>
        <a:lstStyle/>
        <a:p>
          <a:endParaRPr lang="de-DE"/>
        </a:p>
      </dgm:t>
    </dgm:pt>
    <dgm:pt modelId="{A01951FC-2491-4907-AF28-E7C8AE5EFB17}" type="pres">
      <dgm:prSet presAssocID="{C5E8DA28-63B6-4945-89C6-6A5EAAB9F5AF}" presName="connTx" presStyleLbl="parChTrans1D2" presStyleIdx="1" presStyleCnt="4"/>
      <dgm:spPr/>
      <dgm:t>
        <a:bodyPr/>
        <a:lstStyle/>
        <a:p>
          <a:endParaRPr lang="de-DE"/>
        </a:p>
      </dgm:t>
    </dgm:pt>
    <dgm:pt modelId="{354B8428-DA18-48D0-8ABC-82AE12230327}" type="pres">
      <dgm:prSet presAssocID="{190A425F-F09A-48B7-B636-C5D6AB19396D}" presName="root2" presStyleCnt="0"/>
      <dgm:spPr/>
    </dgm:pt>
    <dgm:pt modelId="{A32A97BB-0CE7-44D7-BFB9-CFB093DAA7FE}" type="pres">
      <dgm:prSet presAssocID="{190A425F-F09A-48B7-B636-C5D6AB19396D}" presName="LevelTwoTextNode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00CA78A1-9AFB-43DB-A770-B6D61BB183BC}" type="pres">
      <dgm:prSet presAssocID="{190A425F-F09A-48B7-B636-C5D6AB19396D}" presName="level3hierChild" presStyleCnt="0"/>
      <dgm:spPr/>
    </dgm:pt>
    <dgm:pt modelId="{11ED849E-0177-4F7A-9C32-AF24EAF83435}" type="pres">
      <dgm:prSet presAssocID="{BCA7F2F7-596C-4745-A872-A0AC0B07E41C}" presName="conn2-1" presStyleLbl="parChTrans1D2" presStyleIdx="2" presStyleCnt="4"/>
      <dgm:spPr/>
      <dgm:t>
        <a:bodyPr/>
        <a:lstStyle/>
        <a:p>
          <a:endParaRPr lang="de-DE"/>
        </a:p>
      </dgm:t>
    </dgm:pt>
    <dgm:pt modelId="{A4444A3B-D819-43BF-9BEA-4E4BBA0F17AC}" type="pres">
      <dgm:prSet presAssocID="{BCA7F2F7-596C-4745-A872-A0AC0B07E41C}" presName="connTx" presStyleLbl="parChTrans1D2" presStyleIdx="2" presStyleCnt="4"/>
      <dgm:spPr/>
      <dgm:t>
        <a:bodyPr/>
        <a:lstStyle/>
        <a:p>
          <a:endParaRPr lang="de-DE"/>
        </a:p>
      </dgm:t>
    </dgm:pt>
    <dgm:pt modelId="{57B3A517-108C-48D9-9ABD-199D9F14AEC8}" type="pres">
      <dgm:prSet presAssocID="{B871F5B8-3366-4F31-AD64-E8BBFEA0FA5C}" presName="root2" presStyleCnt="0"/>
      <dgm:spPr/>
    </dgm:pt>
    <dgm:pt modelId="{2B187CFA-FC7A-4820-9F07-5AB095E8CBF4}" type="pres">
      <dgm:prSet presAssocID="{B871F5B8-3366-4F31-AD64-E8BBFEA0FA5C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84DF2D21-7D51-491D-98AB-D4C94E980183}" type="pres">
      <dgm:prSet presAssocID="{B871F5B8-3366-4F31-AD64-E8BBFEA0FA5C}" presName="level3hierChild" presStyleCnt="0"/>
      <dgm:spPr/>
    </dgm:pt>
    <dgm:pt modelId="{48987FEE-8C1B-4CD7-85BC-51110591B7CA}" type="pres">
      <dgm:prSet presAssocID="{A098F3C7-CDC6-4208-8939-1821607FC816}" presName="conn2-1" presStyleLbl="parChTrans1D2" presStyleIdx="3" presStyleCnt="4"/>
      <dgm:spPr/>
      <dgm:t>
        <a:bodyPr/>
        <a:lstStyle/>
        <a:p>
          <a:endParaRPr lang="de-DE"/>
        </a:p>
      </dgm:t>
    </dgm:pt>
    <dgm:pt modelId="{DD469020-610E-4DE7-BB49-8158082543F0}" type="pres">
      <dgm:prSet presAssocID="{A098F3C7-CDC6-4208-8939-1821607FC816}" presName="connTx" presStyleLbl="parChTrans1D2" presStyleIdx="3" presStyleCnt="4"/>
      <dgm:spPr/>
      <dgm:t>
        <a:bodyPr/>
        <a:lstStyle/>
        <a:p>
          <a:endParaRPr lang="de-DE"/>
        </a:p>
      </dgm:t>
    </dgm:pt>
    <dgm:pt modelId="{2139A4FD-278D-4E6D-AFCF-37F2203E3CF6}" type="pres">
      <dgm:prSet presAssocID="{A4EDE04B-EF6B-4311-A105-843ABA15F7A3}" presName="root2" presStyleCnt="0"/>
      <dgm:spPr/>
    </dgm:pt>
    <dgm:pt modelId="{2022767E-A00B-4817-8716-2AB8D71B2D35}" type="pres">
      <dgm:prSet presAssocID="{A4EDE04B-EF6B-4311-A105-843ABA15F7A3}" presName="LevelTwoTextNode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623D5936-D803-4D4D-8A7E-229B83F4B69E}" type="pres">
      <dgm:prSet presAssocID="{A4EDE04B-EF6B-4311-A105-843ABA15F7A3}" presName="level3hierChild" presStyleCnt="0"/>
      <dgm:spPr/>
    </dgm:pt>
    <dgm:pt modelId="{9D4600DE-D40E-4885-A2A2-F266D46B374A}" type="pres">
      <dgm:prSet presAssocID="{E478EE5D-77E7-45E3-A5BB-D5BA9BDB0151}" presName="conn2-1" presStyleLbl="parChTrans1D3" presStyleIdx="0" presStyleCnt="1"/>
      <dgm:spPr/>
      <dgm:t>
        <a:bodyPr/>
        <a:lstStyle/>
        <a:p>
          <a:endParaRPr lang="de-DE"/>
        </a:p>
      </dgm:t>
    </dgm:pt>
    <dgm:pt modelId="{4D31F9E8-1230-42D9-A5A3-A4F7303008F9}" type="pres">
      <dgm:prSet presAssocID="{E478EE5D-77E7-45E3-A5BB-D5BA9BDB0151}" presName="connTx" presStyleLbl="parChTrans1D3" presStyleIdx="0" presStyleCnt="1"/>
      <dgm:spPr/>
      <dgm:t>
        <a:bodyPr/>
        <a:lstStyle/>
        <a:p>
          <a:endParaRPr lang="de-DE"/>
        </a:p>
      </dgm:t>
    </dgm:pt>
    <dgm:pt modelId="{463122F3-0D06-4733-9865-EA4502695B58}" type="pres">
      <dgm:prSet presAssocID="{E4F6DA56-7CFE-4FD2-A24B-3ED42195571D}" presName="root2" presStyleCnt="0"/>
      <dgm:spPr/>
    </dgm:pt>
    <dgm:pt modelId="{AFD32C64-8C79-40B9-B196-7ABFE564F340}" type="pres">
      <dgm:prSet presAssocID="{E4F6DA56-7CFE-4FD2-A24B-3ED42195571D}" presName="LevelTwoTextNode" presStyleLbl="node3" presStyleIdx="0" presStyleCnt="1" custLinFactY="-83104" custLinFactNeighborX="-4808" custLinFactNeighborY="-1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D166189B-4A69-471E-8A7A-142622DE1E2A}" type="pres">
      <dgm:prSet presAssocID="{E4F6DA56-7CFE-4FD2-A24B-3ED42195571D}" presName="level3hierChild" presStyleCnt="0"/>
      <dgm:spPr/>
    </dgm:pt>
    <dgm:pt modelId="{245DC601-4F42-4E6C-8156-ADBC01B7A5DC}" type="pres">
      <dgm:prSet presAssocID="{3982EA69-AC4D-4A0B-AD6E-BFC95D640F35}" presName="conn2-1" presStyleLbl="parChTrans1D4" presStyleIdx="0" presStyleCnt="4"/>
      <dgm:spPr/>
      <dgm:t>
        <a:bodyPr/>
        <a:lstStyle/>
        <a:p>
          <a:endParaRPr lang="de-DE"/>
        </a:p>
      </dgm:t>
    </dgm:pt>
    <dgm:pt modelId="{783126BA-9E87-4DE3-A648-90006D72B91B}" type="pres">
      <dgm:prSet presAssocID="{3982EA69-AC4D-4A0B-AD6E-BFC95D640F35}" presName="connTx" presStyleLbl="parChTrans1D4" presStyleIdx="0" presStyleCnt="4"/>
      <dgm:spPr/>
      <dgm:t>
        <a:bodyPr/>
        <a:lstStyle/>
        <a:p>
          <a:endParaRPr lang="de-DE"/>
        </a:p>
      </dgm:t>
    </dgm:pt>
    <dgm:pt modelId="{5C98477A-E2D8-4D59-BCB0-230202941DDD}" type="pres">
      <dgm:prSet presAssocID="{60A4D6E6-E6C4-4E42-8830-354FDE88D3A2}" presName="root2" presStyleCnt="0"/>
      <dgm:spPr/>
    </dgm:pt>
    <dgm:pt modelId="{56924B5A-1BED-46DD-90B5-8978752AF031}" type="pres">
      <dgm:prSet presAssocID="{60A4D6E6-E6C4-4E42-8830-354FDE88D3A2}" presName="LevelTwoTextNode" presStyleLbl="node4" presStyleIdx="0" presStyleCnt="4" custLinFactY="-73302" custLinFactNeighborX="2045" custLinFactNeighborY="-1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46037C74-B517-41D2-835B-7DEBE1687BB4}" type="pres">
      <dgm:prSet presAssocID="{60A4D6E6-E6C4-4E42-8830-354FDE88D3A2}" presName="level3hierChild" presStyleCnt="0"/>
      <dgm:spPr/>
    </dgm:pt>
    <dgm:pt modelId="{9A6E6814-801C-4B39-B5DD-7A434EF4EF5C}" type="pres">
      <dgm:prSet presAssocID="{0E8C7CCF-16C9-418C-B75A-820638CDA81C}" presName="conn2-1" presStyleLbl="parChTrans1D4" presStyleIdx="1" presStyleCnt="4"/>
      <dgm:spPr/>
      <dgm:t>
        <a:bodyPr/>
        <a:lstStyle/>
        <a:p>
          <a:endParaRPr lang="de-DE"/>
        </a:p>
      </dgm:t>
    </dgm:pt>
    <dgm:pt modelId="{1C51C710-01A5-4B5B-AE25-3790D65FE252}" type="pres">
      <dgm:prSet presAssocID="{0E8C7CCF-16C9-418C-B75A-820638CDA81C}" presName="connTx" presStyleLbl="parChTrans1D4" presStyleIdx="1" presStyleCnt="4"/>
      <dgm:spPr/>
      <dgm:t>
        <a:bodyPr/>
        <a:lstStyle/>
        <a:p>
          <a:endParaRPr lang="de-DE"/>
        </a:p>
      </dgm:t>
    </dgm:pt>
    <dgm:pt modelId="{D42F4F58-42EF-45E9-80FC-429454691073}" type="pres">
      <dgm:prSet presAssocID="{60806CEC-811A-4969-B6EC-FD1C91D2DA64}" presName="root2" presStyleCnt="0"/>
      <dgm:spPr/>
    </dgm:pt>
    <dgm:pt modelId="{8919BFB2-B251-48E1-9F7C-99187169CC59}" type="pres">
      <dgm:prSet presAssocID="{60806CEC-811A-4969-B6EC-FD1C91D2DA64}" presName="LevelTwoTextNode" presStyleLbl="node4" presStyleIdx="1" presStyleCnt="4" custLinFactY="-73302" custLinFactNeighborX="2045" custLinFactNeighborY="-1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07EE6F94-A0FA-4D61-AD7F-5C13B843DF0F}" type="pres">
      <dgm:prSet presAssocID="{60806CEC-811A-4969-B6EC-FD1C91D2DA64}" presName="level3hierChild" presStyleCnt="0"/>
      <dgm:spPr/>
    </dgm:pt>
    <dgm:pt modelId="{CE86088D-4228-4A43-81C1-AA5B03C04E10}" type="pres">
      <dgm:prSet presAssocID="{EED76589-0F1A-47B3-BA21-4A4ED09367A1}" presName="conn2-1" presStyleLbl="parChTrans1D4" presStyleIdx="2" presStyleCnt="4"/>
      <dgm:spPr/>
      <dgm:t>
        <a:bodyPr/>
        <a:lstStyle/>
        <a:p>
          <a:endParaRPr lang="de-DE"/>
        </a:p>
      </dgm:t>
    </dgm:pt>
    <dgm:pt modelId="{865E59C5-D65B-480A-9DDD-B80343BE2630}" type="pres">
      <dgm:prSet presAssocID="{EED76589-0F1A-47B3-BA21-4A4ED09367A1}" presName="connTx" presStyleLbl="parChTrans1D4" presStyleIdx="2" presStyleCnt="4"/>
      <dgm:spPr/>
      <dgm:t>
        <a:bodyPr/>
        <a:lstStyle/>
        <a:p>
          <a:endParaRPr lang="de-DE"/>
        </a:p>
      </dgm:t>
    </dgm:pt>
    <dgm:pt modelId="{D4EC42CC-CCC0-429E-92C9-C324D28FC463}" type="pres">
      <dgm:prSet presAssocID="{E9737C46-D792-4405-94B6-3C9BA2A12BFD}" presName="root2" presStyleCnt="0"/>
      <dgm:spPr/>
    </dgm:pt>
    <dgm:pt modelId="{D64D22F2-E545-4617-847A-A01EA6140E29}" type="pres">
      <dgm:prSet presAssocID="{E9737C46-D792-4405-94B6-3C9BA2A12BFD}" presName="LevelTwoTextNode" presStyleLbl="node4" presStyleIdx="2" presStyleCnt="4" custLinFactY="-73302" custLinFactNeighborX="2045" custLinFactNeighborY="-1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C72980A7-D46C-49D3-93F5-201012986C59}" type="pres">
      <dgm:prSet presAssocID="{E9737C46-D792-4405-94B6-3C9BA2A12BFD}" presName="level3hierChild" presStyleCnt="0"/>
      <dgm:spPr/>
    </dgm:pt>
    <dgm:pt modelId="{77B837E2-D945-489F-8B1D-0B35FCD5ADA4}" type="pres">
      <dgm:prSet presAssocID="{8DCC5523-2C7C-4A57-915A-AE5814175346}" presName="conn2-1" presStyleLbl="parChTrans1D4" presStyleIdx="3" presStyleCnt="4"/>
      <dgm:spPr/>
      <dgm:t>
        <a:bodyPr/>
        <a:lstStyle/>
        <a:p>
          <a:endParaRPr lang="de-DE"/>
        </a:p>
      </dgm:t>
    </dgm:pt>
    <dgm:pt modelId="{7D5A0246-95ED-406F-A05C-D8CCF4A7D5E9}" type="pres">
      <dgm:prSet presAssocID="{8DCC5523-2C7C-4A57-915A-AE5814175346}" presName="connTx" presStyleLbl="parChTrans1D4" presStyleIdx="3" presStyleCnt="4"/>
      <dgm:spPr/>
      <dgm:t>
        <a:bodyPr/>
        <a:lstStyle/>
        <a:p>
          <a:endParaRPr lang="de-DE"/>
        </a:p>
      </dgm:t>
    </dgm:pt>
    <dgm:pt modelId="{8BB1A002-88D9-4929-A2A9-A25C31E8A766}" type="pres">
      <dgm:prSet presAssocID="{A9638DE1-2ED6-4D1E-884F-7F7114D5870C}" presName="root2" presStyleCnt="0"/>
      <dgm:spPr/>
    </dgm:pt>
    <dgm:pt modelId="{05B48898-1BFF-4DB7-832A-8747097375E0}" type="pres">
      <dgm:prSet presAssocID="{A9638DE1-2ED6-4D1E-884F-7F7114D5870C}" presName="LevelTwoTextNode" presStyleLbl="node4" presStyleIdx="3" presStyleCnt="4" custLinFactY="-73302" custLinFactNeighborX="2045" custLinFactNeighborY="-1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0D1A0916-F9BA-44B0-A0F3-8472FA0E2B01}" type="pres">
      <dgm:prSet presAssocID="{A9638DE1-2ED6-4D1E-884F-7F7114D5870C}" presName="level3hierChild" presStyleCnt="0"/>
      <dgm:spPr/>
    </dgm:pt>
  </dgm:ptLst>
  <dgm:cxnLst>
    <dgm:cxn modelId="{578427C2-A4AA-4A77-BB74-9E32509DD371}" srcId="{E4F6DA56-7CFE-4FD2-A24B-3ED42195571D}" destId="{A9638DE1-2ED6-4D1E-884F-7F7114D5870C}" srcOrd="3" destOrd="0" parTransId="{8DCC5523-2C7C-4A57-915A-AE5814175346}" sibTransId="{B5C5F901-076C-4F09-B416-333DAD7524AF}"/>
    <dgm:cxn modelId="{0B88AC43-4883-4B5A-A982-8D843EC547C2}" type="presOf" srcId="{EED76589-0F1A-47B3-BA21-4A4ED09367A1}" destId="{CE86088D-4228-4A43-81C1-AA5B03C04E10}" srcOrd="0" destOrd="0" presId="urn:microsoft.com/office/officeart/2005/8/layout/hierarchy2"/>
    <dgm:cxn modelId="{0B603BCD-AE48-4611-98EB-ECEE1E7FAD90}" type="presOf" srcId="{A6A60A24-E172-46A6-B5BD-1F653EBEB4EE}" destId="{FB032B02-C8F9-4467-B863-31B4A2429A1F}" srcOrd="0" destOrd="0" presId="urn:microsoft.com/office/officeart/2005/8/layout/hierarchy2"/>
    <dgm:cxn modelId="{4EEB3F54-880D-47AE-90F7-0013C2AABEBA}" type="presOf" srcId="{E478EE5D-77E7-45E3-A5BB-D5BA9BDB0151}" destId="{4D31F9E8-1230-42D9-A5A3-A4F7303008F9}" srcOrd="1" destOrd="0" presId="urn:microsoft.com/office/officeart/2005/8/layout/hierarchy2"/>
    <dgm:cxn modelId="{73BBA152-02D6-4E93-AC59-AB6ABBD0CEF1}" type="presOf" srcId="{A098F3C7-CDC6-4208-8939-1821607FC816}" destId="{48987FEE-8C1B-4CD7-85BC-51110591B7CA}" srcOrd="0" destOrd="0" presId="urn:microsoft.com/office/officeart/2005/8/layout/hierarchy2"/>
    <dgm:cxn modelId="{4EA22A19-2995-4153-875D-E8B01F2105CE}" srcId="{E4F6DA56-7CFE-4FD2-A24B-3ED42195571D}" destId="{E9737C46-D792-4405-94B6-3C9BA2A12BFD}" srcOrd="2" destOrd="0" parTransId="{EED76589-0F1A-47B3-BA21-4A4ED09367A1}" sibTransId="{6CAF528B-7531-44D9-907C-86410484F106}"/>
    <dgm:cxn modelId="{D0994137-C822-43BA-9629-C7BD92CE26B1}" srcId="{E4F6DA56-7CFE-4FD2-A24B-3ED42195571D}" destId="{60A4D6E6-E6C4-4E42-8830-354FDE88D3A2}" srcOrd="0" destOrd="0" parTransId="{3982EA69-AC4D-4A0B-AD6E-BFC95D640F35}" sibTransId="{0586A6DA-F4A8-46E3-9676-11EE0F3C9CE3}"/>
    <dgm:cxn modelId="{D07F0F57-CC45-43B5-AFAD-A2652A83ACBA}" type="presOf" srcId="{123301D3-67EA-4477-8D94-44E45FE8DB52}" destId="{E05B8F43-6B2C-4521-9162-806C6190FA62}" srcOrd="0" destOrd="0" presId="urn:microsoft.com/office/officeart/2005/8/layout/hierarchy2"/>
    <dgm:cxn modelId="{4FC70D9A-D3ED-4C25-946A-85FA2E38DF51}" type="presOf" srcId="{8DCC5523-2C7C-4A57-915A-AE5814175346}" destId="{77B837E2-D945-489F-8B1D-0B35FCD5ADA4}" srcOrd="0" destOrd="0" presId="urn:microsoft.com/office/officeart/2005/8/layout/hierarchy2"/>
    <dgm:cxn modelId="{3B2D4EA6-392D-456C-B685-B7E603075379}" srcId="{A6A60A24-E172-46A6-B5BD-1F653EBEB4EE}" destId="{A4EDE04B-EF6B-4311-A105-843ABA15F7A3}" srcOrd="3" destOrd="0" parTransId="{A098F3C7-CDC6-4208-8939-1821607FC816}" sibTransId="{BB4DCF4C-F0E1-4019-92D9-5B9F459933B8}"/>
    <dgm:cxn modelId="{2D28FF9B-3F76-43C3-A1E2-125373038D7F}" type="presOf" srcId="{A4EDE04B-EF6B-4311-A105-843ABA15F7A3}" destId="{2022767E-A00B-4817-8716-2AB8D71B2D35}" srcOrd="0" destOrd="0" presId="urn:microsoft.com/office/officeart/2005/8/layout/hierarchy2"/>
    <dgm:cxn modelId="{77F1A167-111A-4F84-B531-AFF79D3FA174}" type="presOf" srcId="{FFDEBED5-D2E3-4482-9BA6-7FC3C05546EB}" destId="{EDD03210-8E27-4690-B537-62E6512608B5}" srcOrd="0" destOrd="0" presId="urn:microsoft.com/office/officeart/2005/8/layout/hierarchy2"/>
    <dgm:cxn modelId="{E2AAF9FB-52A8-4DB9-B76C-280A9D4C3183}" type="presOf" srcId="{B871F5B8-3366-4F31-AD64-E8BBFEA0FA5C}" destId="{2B187CFA-FC7A-4820-9F07-5AB095E8CBF4}" srcOrd="0" destOrd="0" presId="urn:microsoft.com/office/officeart/2005/8/layout/hierarchy2"/>
    <dgm:cxn modelId="{378A480A-6CB6-4332-BC68-ED2BF9882059}" type="presOf" srcId="{EED76589-0F1A-47B3-BA21-4A4ED09367A1}" destId="{865E59C5-D65B-480A-9DDD-B80343BE2630}" srcOrd="1" destOrd="0" presId="urn:microsoft.com/office/officeart/2005/8/layout/hierarchy2"/>
    <dgm:cxn modelId="{AA28603B-0EA2-459B-A5C7-CC84F1F200FD}" type="presOf" srcId="{E3AC733F-5D95-46F6-BFBE-3C635BDFBEBD}" destId="{D858BEF2-1695-48C4-9515-C307655BC5FD}" srcOrd="0" destOrd="0" presId="urn:microsoft.com/office/officeart/2005/8/layout/hierarchy2"/>
    <dgm:cxn modelId="{F9B06667-DE87-4FA0-A836-190C63E9A629}" type="presOf" srcId="{190A425F-F09A-48B7-B636-C5D6AB19396D}" destId="{A32A97BB-0CE7-44D7-BFB9-CFB093DAA7FE}" srcOrd="0" destOrd="0" presId="urn:microsoft.com/office/officeart/2005/8/layout/hierarchy2"/>
    <dgm:cxn modelId="{41265FEB-1945-4BDA-84D3-C680112511C4}" type="presOf" srcId="{E9737C46-D792-4405-94B6-3C9BA2A12BFD}" destId="{D64D22F2-E545-4617-847A-A01EA6140E29}" srcOrd="0" destOrd="0" presId="urn:microsoft.com/office/officeart/2005/8/layout/hierarchy2"/>
    <dgm:cxn modelId="{CB384BE1-B529-47E0-AC32-11E53652516F}" srcId="{A6A60A24-E172-46A6-B5BD-1F653EBEB4EE}" destId="{190A425F-F09A-48B7-B636-C5D6AB19396D}" srcOrd="1" destOrd="0" parTransId="{C5E8DA28-63B6-4945-89C6-6A5EAAB9F5AF}" sibTransId="{CBCF1A51-80A1-40BD-8E6E-B5326272AB30}"/>
    <dgm:cxn modelId="{7A870414-A319-4496-A532-69A2999CE55D}" type="presOf" srcId="{E478EE5D-77E7-45E3-A5BB-D5BA9BDB0151}" destId="{9D4600DE-D40E-4885-A2A2-F266D46B374A}" srcOrd="0" destOrd="0" presId="urn:microsoft.com/office/officeart/2005/8/layout/hierarchy2"/>
    <dgm:cxn modelId="{2B2C6298-658A-434F-8D43-B859C3911CDC}" type="presOf" srcId="{E3AC733F-5D95-46F6-BFBE-3C635BDFBEBD}" destId="{E2C08CAD-1D98-4F91-AB2C-F27A580E3817}" srcOrd="1" destOrd="0" presId="urn:microsoft.com/office/officeart/2005/8/layout/hierarchy2"/>
    <dgm:cxn modelId="{17F2A567-0E0F-4DA0-8BDA-2BC38E9B102A}" type="presOf" srcId="{A9638DE1-2ED6-4D1E-884F-7F7114D5870C}" destId="{05B48898-1BFF-4DB7-832A-8747097375E0}" srcOrd="0" destOrd="0" presId="urn:microsoft.com/office/officeart/2005/8/layout/hierarchy2"/>
    <dgm:cxn modelId="{C4D0BD5B-FDA8-484C-A2DA-DE5D4D6982D5}" srcId="{A4EDE04B-EF6B-4311-A105-843ABA15F7A3}" destId="{E4F6DA56-7CFE-4FD2-A24B-3ED42195571D}" srcOrd="0" destOrd="0" parTransId="{E478EE5D-77E7-45E3-A5BB-D5BA9BDB0151}" sibTransId="{34A2EDE5-3871-423E-A9A4-1784AFD91500}"/>
    <dgm:cxn modelId="{28F2C48F-FF76-4492-8D37-1A9F8CD3BE42}" type="presOf" srcId="{0E8C7CCF-16C9-418C-B75A-820638CDA81C}" destId="{1C51C710-01A5-4B5B-AE25-3790D65FE252}" srcOrd="1" destOrd="0" presId="urn:microsoft.com/office/officeart/2005/8/layout/hierarchy2"/>
    <dgm:cxn modelId="{A82F3A3E-93EF-4F46-9310-B4C260CDC941}" type="presOf" srcId="{8DCC5523-2C7C-4A57-915A-AE5814175346}" destId="{7D5A0246-95ED-406F-A05C-D8CCF4A7D5E9}" srcOrd="1" destOrd="0" presId="urn:microsoft.com/office/officeart/2005/8/layout/hierarchy2"/>
    <dgm:cxn modelId="{E4835FB1-5FA4-4DB4-9168-B20FB06C472F}" srcId="{A6A60A24-E172-46A6-B5BD-1F653EBEB4EE}" destId="{FFDEBED5-D2E3-4482-9BA6-7FC3C05546EB}" srcOrd="0" destOrd="0" parTransId="{E3AC733F-5D95-46F6-BFBE-3C635BDFBEBD}" sibTransId="{1C1CA99F-03A1-4E02-B8E7-72D2F11D2E79}"/>
    <dgm:cxn modelId="{1DE8DAA1-E6D7-40BD-A313-CD64F4116762}" srcId="{123301D3-67EA-4477-8D94-44E45FE8DB52}" destId="{A6A60A24-E172-46A6-B5BD-1F653EBEB4EE}" srcOrd="0" destOrd="0" parTransId="{46E25903-FC20-4C6E-BC9E-9CDFCFE3B137}" sibTransId="{CDF8A498-4D58-4B9A-A962-B005A947906C}"/>
    <dgm:cxn modelId="{43C689D8-9DB7-46F8-867A-78724E29F03D}" type="presOf" srcId="{60A4D6E6-E6C4-4E42-8830-354FDE88D3A2}" destId="{56924B5A-1BED-46DD-90B5-8978752AF031}" srcOrd="0" destOrd="0" presId="urn:microsoft.com/office/officeart/2005/8/layout/hierarchy2"/>
    <dgm:cxn modelId="{5929EF02-BE19-4F9B-8D0D-641459D2E437}" type="presOf" srcId="{C5E8DA28-63B6-4945-89C6-6A5EAAB9F5AF}" destId="{C364981D-D4F3-4591-8A46-C57235DE0677}" srcOrd="0" destOrd="0" presId="urn:microsoft.com/office/officeart/2005/8/layout/hierarchy2"/>
    <dgm:cxn modelId="{4C135B80-36EC-4CFB-B52E-B11D55532794}" type="presOf" srcId="{C5E8DA28-63B6-4945-89C6-6A5EAAB9F5AF}" destId="{A01951FC-2491-4907-AF28-E7C8AE5EFB17}" srcOrd="1" destOrd="0" presId="urn:microsoft.com/office/officeart/2005/8/layout/hierarchy2"/>
    <dgm:cxn modelId="{307F093A-5C90-4B62-81A9-25877F3732AD}" srcId="{A6A60A24-E172-46A6-B5BD-1F653EBEB4EE}" destId="{B871F5B8-3366-4F31-AD64-E8BBFEA0FA5C}" srcOrd="2" destOrd="0" parTransId="{BCA7F2F7-596C-4745-A872-A0AC0B07E41C}" sibTransId="{CB4C0EE3-BA43-444F-91DA-9B7A66D3EA3F}"/>
    <dgm:cxn modelId="{C7EEC149-1848-4F15-B5AA-7FF07EEBF713}" type="presOf" srcId="{BCA7F2F7-596C-4745-A872-A0AC0B07E41C}" destId="{A4444A3B-D819-43BF-9BEA-4E4BBA0F17AC}" srcOrd="1" destOrd="0" presId="urn:microsoft.com/office/officeart/2005/8/layout/hierarchy2"/>
    <dgm:cxn modelId="{02F20952-1F64-4DE5-B074-4F256876674A}" type="presOf" srcId="{3982EA69-AC4D-4A0B-AD6E-BFC95D640F35}" destId="{783126BA-9E87-4DE3-A648-90006D72B91B}" srcOrd="1" destOrd="0" presId="urn:microsoft.com/office/officeart/2005/8/layout/hierarchy2"/>
    <dgm:cxn modelId="{071F3658-4F17-46B9-99F9-4EA48764A2BA}" type="presOf" srcId="{A098F3C7-CDC6-4208-8939-1821607FC816}" destId="{DD469020-610E-4DE7-BB49-8158082543F0}" srcOrd="1" destOrd="0" presId="urn:microsoft.com/office/officeart/2005/8/layout/hierarchy2"/>
    <dgm:cxn modelId="{B4EA4DE8-0532-4E70-AB60-46C02E23CE10}" type="presOf" srcId="{3982EA69-AC4D-4A0B-AD6E-BFC95D640F35}" destId="{245DC601-4F42-4E6C-8156-ADBC01B7A5DC}" srcOrd="0" destOrd="0" presId="urn:microsoft.com/office/officeart/2005/8/layout/hierarchy2"/>
    <dgm:cxn modelId="{105AB855-926B-4142-AF26-8773EDCC6A92}" type="presOf" srcId="{60806CEC-811A-4969-B6EC-FD1C91D2DA64}" destId="{8919BFB2-B251-48E1-9F7C-99187169CC59}" srcOrd="0" destOrd="0" presId="urn:microsoft.com/office/officeart/2005/8/layout/hierarchy2"/>
    <dgm:cxn modelId="{6E900092-716C-4DD7-93A9-B704A13CBA82}" type="presOf" srcId="{0E8C7CCF-16C9-418C-B75A-820638CDA81C}" destId="{9A6E6814-801C-4B39-B5DD-7A434EF4EF5C}" srcOrd="0" destOrd="0" presId="urn:microsoft.com/office/officeart/2005/8/layout/hierarchy2"/>
    <dgm:cxn modelId="{E8ACAF7E-1DA5-4104-8251-4378FF33934D}" type="presOf" srcId="{BCA7F2F7-596C-4745-A872-A0AC0B07E41C}" destId="{11ED849E-0177-4F7A-9C32-AF24EAF83435}" srcOrd="0" destOrd="0" presId="urn:microsoft.com/office/officeart/2005/8/layout/hierarchy2"/>
    <dgm:cxn modelId="{947020FD-2393-4A2A-9E0C-DCC697DF85FE}" srcId="{E4F6DA56-7CFE-4FD2-A24B-3ED42195571D}" destId="{60806CEC-811A-4969-B6EC-FD1C91D2DA64}" srcOrd="1" destOrd="0" parTransId="{0E8C7CCF-16C9-418C-B75A-820638CDA81C}" sibTransId="{A9DBA405-4ADF-44F8-9983-4F586FC4ADEF}"/>
    <dgm:cxn modelId="{1EE81134-A77C-4B41-AE70-61188AAD1436}" type="presOf" srcId="{E4F6DA56-7CFE-4FD2-A24B-3ED42195571D}" destId="{AFD32C64-8C79-40B9-B196-7ABFE564F340}" srcOrd="0" destOrd="0" presId="urn:microsoft.com/office/officeart/2005/8/layout/hierarchy2"/>
    <dgm:cxn modelId="{000F95D2-BDA5-4AF7-9FC7-31E34E82B853}" type="presParOf" srcId="{E05B8F43-6B2C-4521-9162-806C6190FA62}" destId="{9ED785E8-100B-44BC-AB6B-1FB628303CDA}" srcOrd="0" destOrd="0" presId="urn:microsoft.com/office/officeart/2005/8/layout/hierarchy2"/>
    <dgm:cxn modelId="{8448AF7C-FC64-48AB-9C31-1D9EF959E5A1}" type="presParOf" srcId="{9ED785E8-100B-44BC-AB6B-1FB628303CDA}" destId="{FB032B02-C8F9-4467-B863-31B4A2429A1F}" srcOrd="0" destOrd="0" presId="urn:microsoft.com/office/officeart/2005/8/layout/hierarchy2"/>
    <dgm:cxn modelId="{11E6981B-F367-4D1E-B074-ADD96E9FAAA3}" type="presParOf" srcId="{9ED785E8-100B-44BC-AB6B-1FB628303CDA}" destId="{26424086-5BBD-4632-839A-A0634E03C7F3}" srcOrd="1" destOrd="0" presId="urn:microsoft.com/office/officeart/2005/8/layout/hierarchy2"/>
    <dgm:cxn modelId="{7350F9EA-5B8A-4F90-A3C8-5E8598840379}" type="presParOf" srcId="{26424086-5BBD-4632-839A-A0634E03C7F3}" destId="{D858BEF2-1695-48C4-9515-C307655BC5FD}" srcOrd="0" destOrd="0" presId="urn:microsoft.com/office/officeart/2005/8/layout/hierarchy2"/>
    <dgm:cxn modelId="{177FA1C8-7B46-4283-8610-BAE6CA3FE334}" type="presParOf" srcId="{D858BEF2-1695-48C4-9515-C307655BC5FD}" destId="{E2C08CAD-1D98-4F91-AB2C-F27A580E3817}" srcOrd="0" destOrd="0" presId="urn:microsoft.com/office/officeart/2005/8/layout/hierarchy2"/>
    <dgm:cxn modelId="{82B303E5-8846-4916-AA56-E605B744900A}" type="presParOf" srcId="{26424086-5BBD-4632-839A-A0634E03C7F3}" destId="{19926E47-7C1D-49D5-A322-67EF972508D6}" srcOrd="1" destOrd="0" presId="urn:microsoft.com/office/officeart/2005/8/layout/hierarchy2"/>
    <dgm:cxn modelId="{F2036E23-61EF-4B4E-B57E-D54140E1322D}" type="presParOf" srcId="{19926E47-7C1D-49D5-A322-67EF972508D6}" destId="{EDD03210-8E27-4690-B537-62E6512608B5}" srcOrd="0" destOrd="0" presId="urn:microsoft.com/office/officeart/2005/8/layout/hierarchy2"/>
    <dgm:cxn modelId="{FEAEEC46-CE79-476A-9EA9-817F26C901AD}" type="presParOf" srcId="{19926E47-7C1D-49D5-A322-67EF972508D6}" destId="{54649C36-0250-45D7-86A5-3C6987DDA7C7}" srcOrd="1" destOrd="0" presId="urn:microsoft.com/office/officeart/2005/8/layout/hierarchy2"/>
    <dgm:cxn modelId="{33B69355-5578-4588-811A-3B3484844E2D}" type="presParOf" srcId="{26424086-5BBD-4632-839A-A0634E03C7F3}" destId="{C364981D-D4F3-4591-8A46-C57235DE0677}" srcOrd="2" destOrd="0" presId="urn:microsoft.com/office/officeart/2005/8/layout/hierarchy2"/>
    <dgm:cxn modelId="{D11D2512-B4A9-4C5F-AF0E-302019BA58E6}" type="presParOf" srcId="{C364981D-D4F3-4591-8A46-C57235DE0677}" destId="{A01951FC-2491-4907-AF28-E7C8AE5EFB17}" srcOrd="0" destOrd="0" presId="urn:microsoft.com/office/officeart/2005/8/layout/hierarchy2"/>
    <dgm:cxn modelId="{88B9A6AC-DB2C-4569-BF1E-BB9240E88C74}" type="presParOf" srcId="{26424086-5BBD-4632-839A-A0634E03C7F3}" destId="{354B8428-DA18-48D0-8ABC-82AE12230327}" srcOrd="3" destOrd="0" presId="urn:microsoft.com/office/officeart/2005/8/layout/hierarchy2"/>
    <dgm:cxn modelId="{B6F0FC29-330F-4762-A82D-1A81303F2BE5}" type="presParOf" srcId="{354B8428-DA18-48D0-8ABC-82AE12230327}" destId="{A32A97BB-0CE7-44D7-BFB9-CFB093DAA7FE}" srcOrd="0" destOrd="0" presId="urn:microsoft.com/office/officeart/2005/8/layout/hierarchy2"/>
    <dgm:cxn modelId="{47CC6AE7-ACF3-4C7F-9095-FC6DFB45D161}" type="presParOf" srcId="{354B8428-DA18-48D0-8ABC-82AE12230327}" destId="{00CA78A1-9AFB-43DB-A770-B6D61BB183BC}" srcOrd="1" destOrd="0" presId="urn:microsoft.com/office/officeart/2005/8/layout/hierarchy2"/>
    <dgm:cxn modelId="{19078773-B356-4C20-94F3-207703155B57}" type="presParOf" srcId="{26424086-5BBD-4632-839A-A0634E03C7F3}" destId="{11ED849E-0177-4F7A-9C32-AF24EAF83435}" srcOrd="4" destOrd="0" presId="urn:microsoft.com/office/officeart/2005/8/layout/hierarchy2"/>
    <dgm:cxn modelId="{ABE39455-0592-4121-9A35-F5522D870D65}" type="presParOf" srcId="{11ED849E-0177-4F7A-9C32-AF24EAF83435}" destId="{A4444A3B-D819-43BF-9BEA-4E4BBA0F17AC}" srcOrd="0" destOrd="0" presId="urn:microsoft.com/office/officeart/2005/8/layout/hierarchy2"/>
    <dgm:cxn modelId="{A4B069F1-3372-4EDB-BEA4-97BE563B4F64}" type="presParOf" srcId="{26424086-5BBD-4632-839A-A0634E03C7F3}" destId="{57B3A517-108C-48D9-9ABD-199D9F14AEC8}" srcOrd="5" destOrd="0" presId="urn:microsoft.com/office/officeart/2005/8/layout/hierarchy2"/>
    <dgm:cxn modelId="{838A7808-796A-4A04-BCF6-1ABC77218B48}" type="presParOf" srcId="{57B3A517-108C-48D9-9ABD-199D9F14AEC8}" destId="{2B187CFA-FC7A-4820-9F07-5AB095E8CBF4}" srcOrd="0" destOrd="0" presId="urn:microsoft.com/office/officeart/2005/8/layout/hierarchy2"/>
    <dgm:cxn modelId="{A607BD45-CA6C-4081-AC6F-1A7B080C18A5}" type="presParOf" srcId="{57B3A517-108C-48D9-9ABD-199D9F14AEC8}" destId="{84DF2D21-7D51-491D-98AB-D4C94E980183}" srcOrd="1" destOrd="0" presId="urn:microsoft.com/office/officeart/2005/8/layout/hierarchy2"/>
    <dgm:cxn modelId="{AD8C5F32-BDF6-4454-B8D8-70E58F02F463}" type="presParOf" srcId="{26424086-5BBD-4632-839A-A0634E03C7F3}" destId="{48987FEE-8C1B-4CD7-85BC-51110591B7CA}" srcOrd="6" destOrd="0" presId="urn:microsoft.com/office/officeart/2005/8/layout/hierarchy2"/>
    <dgm:cxn modelId="{7531ED9B-945C-4935-8ABF-DD10DB1EEDF6}" type="presParOf" srcId="{48987FEE-8C1B-4CD7-85BC-51110591B7CA}" destId="{DD469020-610E-4DE7-BB49-8158082543F0}" srcOrd="0" destOrd="0" presId="urn:microsoft.com/office/officeart/2005/8/layout/hierarchy2"/>
    <dgm:cxn modelId="{D753834F-B7B3-4815-97CC-47D2CC6C1AFC}" type="presParOf" srcId="{26424086-5BBD-4632-839A-A0634E03C7F3}" destId="{2139A4FD-278D-4E6D-AFCF-37F2203E3CF6}" srcOrd="7" destOrd="0" presId="urn:microsoft.com/office/officeart/2005/8/layout/hierarchy2"/>
    <dgm:cxn modelId="{1DFD8927-E780-40AF-B3BB-E5621A3EF540}" type="presParOf" srcId="{2139A4FD-278D-4E6D-AFCF-37F2203E3CF6}" destId="{2022767E-A00B-4817-8716-2AB8D71B2D35}" srcOrd="0" destOrd="0" presId="urn:microsoft.com/office/officeart/2005/8/layout/hierarchy2"/>
    <dgm:cxn modelId="{1AA9FE29-2BCD-4A09-A070-CA3419F94406}" type="presParOf" srcId="{2139A4FD-278D-4E6D-AFCF-37F2203E3CF6}" destId="{623D5936-D803-4D4D-8A7E-229B83F4B69E}" srcOrd="1" destOrd="0" presId="urn:microsoft.com/office/officeart/2005/8/layout/hierarchy2"/>
    <dgm:cxn modelId="{0D5414CB-8CC1-44EA-B084-4179EC51CFCE}" type="presParOf" srcId="{623D5936-D803-4D4D-8A7E-229B83F4B69E}" destId="{9D4600DE-D40E-4885-A2A2-F266D46B374A}" srcOrd="0" destOrd="0" presId="urn:microsoft.com/office/officeart/2005/8/layout/hierarchy2"/>
    <dgm:cxn modelId="{78429EC5-E450-46EB-AA98-55F23E90DC7B}" type="presParOf" srcId="{9D4600DE-D40E-4885-A2A2-F266D46B374A}" destId="{4D31F9E8-1230-42D9-A5A3-A4F7303008F9}" srcOrd="0" destOrd="0" presId="urn:microsoft.com/office/officeart/2005/8/layout/hierarchy2"/>
    <dgm:cxn modelId="{0E76D067-70D1-409F-AC24-E64035B57B71}" type="presParOf" srcId="{623D5936-D803-4D4D-8A7E-229B83F4B69E}" destId="{463122F3-0D06-4733-9865-EA4502695B58}" srcOrd="1" destOrd="0" presId="urn:microsoft.com/office/officeart/2005/8/layout/hierarchy2"/>
    <dgm:cxn modelId="{5A8D0DBC-4C6C-40FF-B60A-54EA9C5A8D53}" type="presParOf" srcId="{463122F3-0D06-4733-9865-EA4502695B58}" destId="{AFD32C64-8C79-40B9-B196-7ABFE564F340}" srcOrd="0" destOrd="0" presId="urn:microsoft.com/office/officeart/2005/8/layout/hierarchy2"/>
    <dgm:cxn modelId="{8206FB08-A6DC-4447-BEA5-AC4CC501015D}" type="presParOf" srcId="{463122F3-0D06-4733-9865-EA4502695B58}" destId="{D166189B-4A69-471E-8A7A-142622DE1E2A}" srcOrd="1" destOrd="0" presId="urn:microsoft.com/office/officeart/2005/8/layout/hierarchy2"/>
    <dgm:cxn modelId="{6E78BFAC-40CD-4508-95E8-FE5FBC3BA22A}" type="presParOf" srcId="{D166189B-4A69-471E-8A7A-142622DE1E2A}" destId="{245DC601-4F42-4E6C-8156-ADBC01B7A5DC}" srcOrd="0" destOrd="0" presId="urn:microsoft.com/office/officeart/2005/8/layout/hierarchy2"/>
    <dgm:cxn modelId="{D86F1AB9-C09F-4C06-BCF0-9B976E5C913C}" type="presParOf" srcId="{245DC601-4F42-4E6C-8156-ADBC01B7A5DC}" destId="{783126BA-9E87-4DE3-A648-90006D72B91B}" srcOrd="0" destOrd="0" presId="urn:microsoft.com/office/officeart/2005/8/layout/hierarchy2"/>
    <dgm:cxn modelId="{6656DE84-842D-4F2C-BB37-14B2BA0AFC53}" type="presParOf" srcId="{D166189B-4A69-471E-8A7A-142622DE1E2A}" destId="{5C98477A-E2D8-4D59-BCB0-230202941DDD}" srcOrd="1" destOrd="0" presId="urn:microsoft.com/office/officeart/2005/8/layout/hierarchy2"/>
    <dgm:cxn modelId="{DD53F680-6277-47EA-9F13-E3AF8B348BCB}" type="presParOf" srcId="{5C98477A-E2D8-4D59-BCB0-230202941DDD}" destId="{56924B5A-1BED-46DD-90B5-8978752AF031}" srcOrd="0" destOrd="0" presId="urn:microsoft.com/office/officeart/2005/8/layout/hierarchy2"/>
    <dgm:cxn modelId="{8F0ED1D8-064A-45DE-8FC1-14F17CCEED4A}" type="presParOf" srcId="{5C98477A-E2D8-4D59-BCB0-230202941DDD}" destId="{46037C74-B517-41D2-835B-7DEBE1687BB4}" srcOrd="1" destOrd="0" presId="urn:microsoft.com/office/officeart/2005/8/layout/hierarchy2"/>
    <dgm:cxn modelId="{D0E57FD4-E749-4B4C-9FA5-A7FA8BA6BA80}" type="presParOf" srcId="{D166189B-4A69-471E-8A7A-142622DE1E2A}" destId="{9A6E6814-801C-4B39-B5DD-7A434EF4EF5C}" srcOrd="2" destOrd="0" presId="urn:microsoft.com/office/officeart/2005/8/layout/hierarchy2"/>
    <dgm:cxn modelId="{68C98466-B0F6-4D58-AE7C-9362E106BDA4}" type="presParOf" srcId="{9A6E6814-801C-4B39-B5DD-7A434EF4EF5C}" destId="{1C51C710-01A5-4B5B-AE25-3790D65FE252}" srcOrd="0" destOrd="0" presId="urn:microsoft.com/office/officeart/2005/8/layout/hierarchy2"/>
    <dgm:cxn modelId="{71E04242-D0F1-44C8-A66B-59D9019EAE5A}" type="presParOf" srcId="{D166189B-4A69-471E-8A7A-142622DE1E2A}" destId="{D42F4F58-42EF-45E9-80FC-429454691073}" srcOrd="3" destOrd="0" presId="urn:microsoft.com/office/officeart/2005/8/layout/hierarchy2"/>
    <dgm:cxn modelId="{E076E2C8-9A73-498E-9CEF-C30466AE0B03}" type="presParOf" srcId="{D42F4F58-42EF-45E9-80FC-429454691073}" destId="{8919BFB2-B251-48E1-9F7C-99187169CC59}" srcOrd="0" destOrd="0" presId="urn:microsoft.com/office/officeart/2005/8/layout/hierarchy2"/>
    <dgm:cxn modelId="{43C08B07-E194-4752-80BC-481E9E952708}" type="presParOf" srcId="{D42F4F58-42EF-45E9-80FC-429454691073}" destId="{07EE6F94-A0FA-4D61-AD7F-5C13B843DF0F}" srcOrd="1" destOrd="0" presId="urn:microsoft.com/office/officeart/2005/8/layout/hierarchy2"/>
    <dgm:cxn modelId="{F8490C3D-F913-4652-B578-E910922814D8}" type="presParOf" srcId="{D166189B-4A69-471E-8A7A-142622DE1E2A}" destId="{CE86088D-4228-4A43-81C1-AA5B03C04E10}" srcOrd="4" destOrd="0" presId="urn:microsoft.com/office/officeart/2005/8/layout/hierarchy2"/>
    <dgm:cxn modelId="{1DD317BF-2CFF-4295-B560-F6A98BB8BD88}" type="presParOf" srcId="{CE86088D-4228-4A43-81C1-AA5B03C04E10}" destId="{865E59C5-D65B-480A-9DDD-B80343BE2630}" srcOrd="0" destOrd="0" presId="urn:microsoft.com/office/officeart/2005/8/layout/hierarchy2"/>
    <dgm:cxn modelId="{F5918666-B941-4AA1-80C5-D56EFA8102EF}" type="presParOf" srcId="{D166189B-4A69-471E-8A7A-142622DE1E2A}" destId="{D4EC42CC-CCC0-429E-92C9-C324D28FC463}" srcOrd="5" destOrd="0" presId="urn:microsoft.com/office/officeart/2005/8/layout/hierarchy2"/>
    <dgm:cxn modelId="{2F83CA6C-E599-497A-BEFA-65FDB0FFAACB}" type="presParOf" srcId="{D4EC42CC-CCC0-429E-92C9-C324D28FC463}" destId="{D64D22F2-E545-4617-847A-A01EA6140E29}" srcOrd="0" destOrd="0" presId="urn:microsoft.com/office/officeart/2005/8/layout/hierarchy2"/>
    <dgm:cxn modelId="{C1B488E5-3E44-4641-8E9D-04119A6C22F4}" type="presParOf" srcId="{D4EC42CC-CCC0-429E-92C9-C324D28FC463}" destId="{C72980A7-D46C-49D3-93F5-201012986C59}" srcOrd="1" destOrd="0" presId="urn:microsoft.com/office/officeart/2005/8/layout/hierarchy2"/>
    <dgm:cxn modelId="{B8C62799-E081-48BA-9AC9-42C54294871C}" type="presParOf" srcId="{D166189B-4A69-471E-8A7A-142622DE1E2A}" destId="{77B837E2-D945-489F-8B1D-0B35FCD5ADA4}" srcOrd="6" destOrd="0" presId="urn:microsoft.com/office/officeart/2005/8/layout/hierarchy2"/>
    <dgm:cxn modelId="{B9E83218-14E9-4861-A59B-C591884F4805}" type="presParOf" srcId="{77B837E2-D945-489F-8B1D-0B35FCD5ADA4}" destId="{7D5A0246-95ED-406F-A05C-D8CCF4A7D5E9}" srcOrd="0" destOrd="0" presId="urn:microsoft.com/office/officeart/2005/8/layout/hierarchy2"/>
    <dgm:cxn modelId="{90783579-834F-452D-AED6-8853727BFD8A}" type="presParOf" srcId="{D166189B-4A69-471E-8A7A-142622DE1E2A}" destId="{8BB1A002-88D9-4929-A2A9-A25C31E8A766}" srcOrd="7" destOrd="0" presId="urn:microsoft.com/office/officeart/2005/8/layout/hierarchy2"/>
    <dgm:cxn modelId="{6F5DF106-27A2-46A0-A432-6E0E02742186}" type="presParOf" srcId="{8BB1A002-88D9-4929-A2A9-A25C31E8A766}" destId="{05B48898-1BFF-4DB7-832A-8747097375E0}" srcOrd="0" destOrd="0" presId="urn:microsoft.com/office/officeart/2005/8/layout/hierarchy2"/>
    <dgm:cxn modelId="{4EFA8B9B-D660-4054-8F05-22FF9EB236BC}" type="presParOf" srcId="{8BB1A002-88D9-4929-A2A9-A25C31E8A766}" destId="{0D1A0916-F9BA-44B0-A0F3-8472FA0E2B01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xmlns="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6FEB84-914F-49F1-99AA-C93E1466AA09}" type="doc">
      <dgm:prSet loTypeId="urn:microsoft.com/office/officeart/2005/8/layout/hierarchy6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de-DE"/>
        </a:p>
      </dgm:t>
    </dgm:pt>
    <dgm:pt modelId="{16FFF42E-276C-4611-88C8-FDCC3CCB6A8D}">
      <dgm:prSet phldrT="[Text]"/>
      <dgm:spPr/>
      <dgm:t>
        <a:bodyPr/>
        <a:lstStyle/>
        <a:p>
          <a:r>
            <a:rPr lang="de-DE" dirty="0" smtClean="0"/>
            <a:t>&lt;&lt;interface&gt;&gt;</a:t>
          </a:r>
          <a:br>
            <a:rPr lang="de-DE" dirty="0" smtClean="0"/>
          </a:br>
          <a:r>
            <a:rPr lang="de-DE" dirty="0" smtClean="0"/>
            <a:t>Figure</a:t>
          </a:r>
          <a:endParaRPr lang="de-DE" dirty="0"/>
        </a:p>
      </dgm:t>
    </dgm:pt>
    <dgm:pt modelId="{280F7E09-35D5-41F0-BFAE-422E9EA68CB2}" type="parTrans" cxnId="{D8944DF3-C0EE-4759-98AC-E89769CE47D0}">
      <dgm:prSet/>
      <dgm:spPr/>
      <dgm:t>
        <a:bodyPr/>
        <a:lstStyle/>
        <a:p>
          <a:endParaRPr lang="de-DE"/>
        </a:p>
      </dgm:t>
    </dgm:pt>
    <dgm:pt modelId="{DAADDB8F-8E2B-4D9E-BEC0-35582237D607}" type="sibTrans" cxnId="{D8944DF3-C0EE-4759-98AC-E89769CE47D0}">
      <dgm:prSet/>
      <dgm:spPr/>
      <dgm:t>
        <a:bodyPr/>
        <a:lstStyle/>
        <a:p>
          <a:endParaRPr lang="de-DE"/>
        </a:p>
      </dgm:t>
    </dgm:pt>
    <dgm:pt modelId="{544EA4B4-AE10-4BCE-92AB-25510E666A55}">
      <dgm:prSet phldrT="[Text]"/>
      <dgm:spPr/>
      <dgm:t>
        <a:bodyPr/>
        <a:lstStyle/>
        <a:p>
          <a:r>
            <a:rPr lang="de-DE" dirty="0" err="1" smtClean="0"/>
            <a:t>GameObject</a:t>
          </a:r>
          <a:endParaRPr lang="de-DE" dirty="0"/>
        </a:p>
      </dgm:t>
    </dgm:pt>
    <dgm:pt modelId="{FAFEF697-15AE-48D3-9370-8692D3A29616}" type="parTrans" cxnId="{3CF4C694-4D1D-4379-9CEC-9E97C3D25EF7}">
      <dgm:prSet/>
      <dgm:spPr/>
      <dgm:t>
        <a:bodyPr/>
        <a:lstStyle/>
        <a:p>
          <a:endParaRPr lang="de-DE"/>
        </a:p>
      </dgm:t>
    </dgm:pt>
    <dgm:pt modelId="{2F45C158-FC86-4651-B203-F0FE6FCF0A90}" type="sibTrans" cxnId="{3CF4C694-4D1D-4379-9CEC-9E97C3D25EF7}">
      <dgm:prSet/>
      <dgm:spPr/>
      <dgm:t>
        <a:bodyPr/>
        <a:lstStyle/>
        <a:p>
          <a:endParaRPr lang="de-DE"/>
        </a:p>
      </dgm:t>
    </dgm:pt>
    <dgm:pt modelId="{B194C4EC-8AF5-423B-948B-F087A0E05A72}">
      <dgm:prSet phldrT="[Text]"/>
      <dgm:spPr/>
      <dgm:t>
        <a:bodyPr/>
        <a:lstStyle/>
        <a:p>
          <a:r>
            <a:rPr lang="de-DE" dirty="0" smtClean="0"/>
            <a:t>Frogger</a:t>
          </a:r>
        </a:p>
        <a:p>
          <a:r>
            <a:rPr lang="de-DE" dirty="0" smtClean="0"/>
            <a:t>{}</a:t>
          </a:r>
          <a:endParaRPr lang="de-DE" dirty="0"/>
        </a:p>
      </dgm:t>
    </dgm:pt>
    <dgm:pt modelId="{B5968A62-1687-43F9-8C10-91F3B5EF25C5}" type="parTrans" cxnId="{81B9B2C3-1C3D-4388-B311-B8DCDE93FAD5}">
      <dgm:prSet/>
      <dgm:spPr/>
      <dgm:t>
        <a:bodyPr/>
        <a:lstStyle/>
        <a:p>
          <a:endParaRPr lang="de-DE"/>
        </a:p>
      </dgm:t>
    </dgm:pt>
    <dgm:pt modelId="{33A97909-8C7D-45DC-8084-676818D89F3B}" type="sibTrans" cxnId="{81B9B2C3-1C3D-4388-B311-B8DCDE93FAD5}">
      <dgm:prSet/>
      <dgm:spPr/>
      <dgm:t>
        <a:bodyPr/>
        <a:lstStyle/>
        <a:p>
          <a:endParaRPr lang="de-DE"/>
        </a:p>
      </dgm:t>
    </dgm:pt>
    <dgm:pt modelId="{0A924534-8952-48B4-88D4-5B1A60230A6D}">
      <dgm:prSet phldrT="[Text]"/>
      <dgm:spPr/>
      <dgm:t>
        <a:bodyPr/>
        <a:lstStyle/>
        <a:p>
          <a:r>
            <a:rPr lang="de-DE" dirty="0" err="1" smtClean="0"/>
            <a:t>Streetobject</a:t>
          </a:r>
          <a:endParaRPr lang="de-DE" dirty="0" smtClean="0"/>
        </a:p>
        <a:p>
          <a:r>
            <a:rPr lang="de-DE" dirty="0" smtClean="0"/>
            <a:t>{KILL}</a:t>
          </a:r>
          <a:endParaRPr lang="de-DE" dirty="0"/>
        </a:p>
      </dgm:t>
    </dgm:pt>
    <dgm:pt modelId="{A513766B-B42E-4436-8048-A30369FDBAE8}" type="parTrans" cxnId="{8C1DFF50-C3CC-4706-A824-ED093ABA4288}">
      <dgm:prSet/>
      <dgm:spPr/>
      <dgm:t>
        <a:bodyPr/>
        <a:lstStyle/>
        <a:p>
          <a:endParaRPr lang="de-DE"/>
        </a:p>
      </dgm:t>
    </dgm:pt>
    <dgm:pt modelId="{1C6EAB5A-7F4E-44C1-8C3F-62925F91A4DB}" type="sibTrans" cxnId="{8C1DFF50-C3CC-4706-A824-ED093ABA4288}">
      <dgm:prSet/>
      <dgm:spPr/>
      <dgm:t>
        <a:bodyPr/>
        <a:lstStyle/>
        <a:p>
          <a:endParaRPr lang="de-DE"/>
        </a:p>
      </dgm:t>
    </dgm:pt>
    <dgm:pt modelId="{7054943A-28EA-4AD3-B047-8846803DCE00}">
      <dgm:prSet phldrT="[Text]"/>
      <dgm:spPr/>
      <dgm:t>
        <a:bodyPr/>
        <a:lstStyle/>
        <a:p>
          <a:r>
            <a:rPr lang="de-DE" dirty="0" err="1" smtClean="0"/>
            <a:t>Waterobject</a:t>
          </a:r>
          <a:endParaRPr lang="de-DE" dirty="0" smtClean="0"/>
        </a:p>
        <a:p>
          <a:r>
            <a:rPr lang="de-DE" dirty="0" smtClean="0"/>
            <a:t>{CARRY}</a:t>
          </a:r>
          <a:endParaRPr lang="de-DE" dirty="0"/>
        </a:p>
      </dgm:t>
    </dgm:pt>
    <dgm:pt modelId="{ADBA6966-EAC6-46B1-85AB-E053304845F4}" type="parTrans" cxnId="{E505AC94-648E-4C66-9720-60B77D1EDB64}">
      <dgm:prSet/>
      <dgm:spPr/>
      <dgm:t>
        <a:bodyPr/>
        <a:lstStyle/>
        <a:p>
          <a:endParaRPr lang="de-DE"/>
        </a:p>
      </dgm:t>
    </dgm:pt>
    <dgm:pt modelId="{4B30D178-43ED-40D4-8904-48A5B906049D}" type="sibTrans" cxnId="{E505AC94-648E-4C66-9720-60B77D1EDB64}">
      <dgm:prSet/>
      <dgm:spPr/>
      <dgm:t>
        <a:bodyPr/>
        <a:lstStyle/>
        <a:p>
          <a:endParaRPr lang="de-DE"/>
        </a:p>
      </dgm:t>
    </dgm:pt>
    <dgm:pt modelId="{761531E1-B73E-49E3-9DC9-BDEE0F85BB8B}">
      <dgm:prSet phldrT="[Text]"/>
      <dgm:spPr/>
      <dgm:t>
        <a:bodyPr/>
        <a:lstStyle/>
        <a:p>
          <a:r>
            <a:rPr lang="de-DE" dirty="0" err="1" smtClean="0"/>
            <a:t>Border</a:t>
          </a:r>
          <a:endParaRPr lang="de-DE" dirty="0" smtClean="0"/>
        </a:p>
        <a:p>
          <a:r>
            <a:rPr lang="de-DE" dirty="0" smtClean="0"/>
            <a:t>{KILL}</a:t>
          </a:r>
          <a:endParaRPr lang="de-DE" dirty="0"/>
        </a:p>
      </dgm:t>
    </dgm:pt>
    <dgm:pt modelId="{D9B71A5E-1CF5-4DEB-9D9E-4EC0A9098F8E}" type="parTrans" cxnId="{9536D1A5-FA14-448F-B103-1D91ECBD6BC3}">
      <dgm:prSet/>
      <dgm:spPr/>
      <dgm:t>
        <a:bodyPr/>
        <a:lstStyle/>
        <a:p>
          <a:endParaRPr lang="de-DE"/>
        </a:p>
      </dgm:t>
    </dgm:pt>
    <dgm:pt modelId="{603B3764-4ACC-4916-AE3F-9697C2C59EC3}" type="sibTrans" cxnId="{9536D1A5-FA14-448F-B103-1D91ECBD6BC3}">
      <dgm:prSet/>
      <dgm:spPr/>
      <dgm:t>
        <a:bodyPr/>
        <a:lstStyle/>
        <a:p>
          <a:endParaRPr lang="de-DE"/>
        </a:p>
      </dgm:t>
    </dgm:pt>
    <dgm:pt modelId="{777ED023-5CA1-42F9-A360-7826D0992623}">
      <dgm:prSet phldrT="[Text]"/>
      <dgm:spPr/>
      <dgm:t>
        <a:bodyPr/>
        <a:lstStyle/>
        <a:p>
          <a:r>
            <a:rPr lang="de-DE" dirty="0" smtClean="0"/>
            <a:t>Kollisionsbehandlung</a:t>
          </a:r>
          <a:endParaRPr lang="de-DE" dirty="0"/>
        </a:p>
      </dgm:t>
    </dgm:pt>
    <dgm:pt modelId="{979E2C5F-E26F-4EFB-851D-B85A3C010D43}" type="parTrans" cxnId="{1D46ACA7-79E2-4325-AA72-12EF1F953FB5}">
      <dgm:prSet/>
      <dgm:spPr/>
      <dgm:t>
        <a:bodyPr/>
        <a:lstStyle/>
        <a:p>
          <a:endParaRPr lang="de-DE"/>
        </a:p>
      </dgm:t>
    </dgm:pt>
    <dgm:pt modelId="{FAA1008D-E4EE-4AE8-BD0E-D234393A5485}" type="sibTrans" cxnId="{1D46ACA7-79E2-4325-AA72-12EF1F953FB5}">
      <dgm:prSet/>
      <dgm:spPr/>
      <dgm:t>
        <a:bodyPr/>
        <a:lstStyle/>
        <a:p>
          <a:endParaRPr lang="de-DE"/>
        </a:p>
      </dgm:t>
    </dgm:pt>
    <dgm:pt modelId="{03F462AF-0C17-435F-8E37-A77044E2BEC0}">
      <dgm:prSet phldrT="[Text]"/>
      <dgm:spPr/>
      <dgm:t>
        <a:bodyPr/>
        <a:lstStyle/>
        <a:p>
          <a:r>
            <a:rPr lang="de-DE" dirty="0" smtClean="0"/>
            <a:t>Wrapper für Rectangle &amp; Image</a:t>
          </a:r>
          <a:endParaRPr lang="de-DE" dirty="0"/>
        </a:p>
      </dgm:t>
    </dgm:pt>
    <dgm:pt modelId="{79CC6F65-C5B5-4C3E-B0C2-911CDD248FAE}" type="sibTrans" cxnId="{0C10E71F-CE65-4F48-B942-C127BC3D0F45}">
      <dgm:prSet/>
      <dgm:spPr/>
      <dgm:t>
        <a:bodyPr/>
        <a:lstStyle/>
        <a:p>
          <a:endParaRPr lang="de-DE"/>
        </a:p>
      </dgm:t>
    </dgm:pt>
    <dgm:pt modelId="{7D423EA2-BA70-4E8E-BF5C-9EDCC0B5F3B0}" type="parTrans" cxnId="{0C10E71F-CE65-4F48-B942-C127BC3D0F45}">
      <dgm:prSet/>
      <dgm:spPr/>
      <dgm:t>
        <a:bodyPr/>
        <a:lstStyle/>
        <a:p>
          <a:endParaRPr lang="de-DE"/>
        </a:p>
      </dgm:t>
    </dgm:pt>
    <dgm:pt modelId="{2D4DD26D-9C64-4388-A19B-DFCA7B66D6BC}">
      <dgm:prSet phldrT="[Text]"/>
      <dgm:spPr/>
      <dgm:t>
        <a:bodyPr/>
        <a:lstStyle/>
        <a:p>
          <a:r>
            <a:rPr lang="de-DE" dirty="0" smtClean="0"/>
            <a:t>Von Aufgabenblatt G</a:t>
          </a:r>
          <a:endParaRPr lang="de-DE" dirty="0"/>
        </a:p>
      </dgm:t>
    </dgm:pt>
    <dgm:pt modelId="{AF4C3C15-E35E-4760-9385-CE2A4AECC4EA}" type="sibTrans" cxnId="{ABD4C256-06EE-488F-9674-DF10B010AF6E}">
      <dgm:prSet/>
      <dgm:spPr/>
      <dgm:t>
        <a:bodyPr/>
        <a:lstStyle/>
        <a:p>
          <a:endParaRPr lang="de-DE"/>
        </a:p>
      </dgm:t>
    </dgm:pt>
    <dgm:pt modelId="{59FCC7AE-9921-40E5-9FAB-948238061118}" type="parTrans" cxnId="{ABD4C256-06EE-488F-9674-DF10B010AF6E}">
      <dgm:prSet/>
      <dgm:spPr/>
      <dgm:t>
        <a:bodyPr/>
        <a:lstStyle/>
        <a:p>
          <a:endParaRPr lang="de-DE"/>
        </a:p>
      </dgm:t>
    </dgm:pt>
    <dgm:pt modelId="{39D96D27-10A5-4C08-B13E-9ADF4C82216B}" type="pres">
      <dgm:prSet presAssocID="{6C6FEB84-914F-49F1-99AA-C93E1466AA09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FAC74C28-4CEF-4B9E-8ACE-1D189AEFF0AE}" type="pres">
      <dgm:prSet presAssocID="{6C6FEB84-914F-49F1-99AA-C93E1466AA09}" presName="hierFlow" presStyleCnt="0"/>
      <dgm:spPr/>
    </dgm:pt>
    <dgm:pt modelId="{CAD41BEF-FF64-4D23-A722-D4FD58ECDD96}" type="pres">
      <dgm:prSet presAssocID="{6C6FEB84-914F-49F1-99AA-C93E1466AA09}" presName="firstBuf" presStyleCnt="0"/>
      <dgm:spPr/>
    </dgm:pt>
    <dgm:pt modelId="{A5A2E093-CA76-41BB-B638-3780B5193FE3}" type="pres">
      <dgm:prSet presAssocID="{6C6FEB84-914F-49F1-99AA-C93E1466AA09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7FEA574F-4CBF-4399-B08F-DD601372E8A5}" type="pres">
      <dgm:prSet presAssocID="{16FFF42E-276C-4611-88C8-FDCC3CCB6A8D}" presName="Name14" presStyleCnt="0"/>
      <dgm:spPr/>
    </dgm:pt>
    <dgm:pt modelId="{04900AC5-0ACB-4A3D-91D2-5B6C69882C05}" type="pres">
      <dgm:prSet presAssocID="{16FFF42E-276C-4611-88C8-FDCC3CCB6A8D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08CF6AD0-716F-463C-81A9-BC2AE8ADE7C3}" type="pres">
      <dgm:prSet presAssocID="{16FFF42E-276C-4611-88C8-FDCC3CCB6A8D}" presName="hierChild2" presStyleCnt="0"/>
      <dgm:spPr/>
    </dgm:pt>
    <dgm:pt modelId="{40BDC9C1-F89C-42E6-A721-53926C77AC6F}" type="pres">
      <dgm:prSet presAssocID="{FAFEF697-15AE-48D3-9370-8692D3A29616}" presName="Name19" presStyleLbl="parChTrans1D2" presStyleIdx="0" presStyleCnt="1"/>
      <dgm:spPr/>
      <dgm:t>
        <a:bodyPr/>
        <a:lstStyle/>
        <a:p>
          <a:endParaRPr lang="de-DE"/>
        </a:p>
      </dgm:t>
    </dgm:pt>
    <dgm:pt modelId="{7FCC3C59-2380-4C12-A01C-A953A209AF86}" type="pres">
      <dgm:prSet presAssocID="{544EA4B4-AE10-4BCE-92AB-25510E666A55}" presName="Name21" presStyleCnt="0"/>
      <dgm:spPr/>
    </dgm:pt>
    <dgm:pt modelId="{87CF2124-B92E-43E2-B0D6-61B6B951912D}" type="pres">
      <dgm:prSet presAssocID="{544EA4B4-AE10-4BCE-92AB-25510E666A55}" presName="level2Shape" presStyleLbl="node2" presStyleIdx="0" presStyleCnt="1"/>
      <dgm:spPr/>
      <dgm:t>
        <a:bodyPr/>
        <a:lstStyle/>
        <a:p>
          <a:endParaRPr lang="de-DE"/>
        </a:p>
      </dgm:t>
    </dgm:pt>
    <dgm:pt modelId="{381E88F4-C5D0-4410-8BA5-2544078F0301}" type="pres">
      <dgm:prSet presAssocID="{544EA4B4-AE10-4BCE-92AB-25510E666A55}" presName="hierChild3" presStyleCnt="0"/>
      <dgm:spPr/>
    </dgm:pt>
    <dgm:pt modelId="{9F5838A6-3427-4A90-A214-D95DC347D3C3}" type="pres">
      <dgm:prSet presAssocID="{B5968A62-1687-43F9-8C10-91F3B5EF25C5}" presName="Name19" presStyleLbl="parChTrans1D3" presStyleIdx="0" presStyleCnt="4"/>
      <dgm:spPr/>
      <dgm:t>
        <a:bodyPr/>
        <a:lstStyle/>
        <a:p>
          <a:endParaRPr lang="de-DE"/>
        </a:p>
      </dgm:t>
    </dgm:pt>
    <dgm:pt modelId="{43BDEFA1-743B-4CD0-9DC3-22A288C88DF3}" type="pres">
      <dgm:prSet presAssocID="{B194C4EC-8AF5-423B-948B-F087A0E05A72}" presName="Name21" presStyleCnt="0"/>
      <dgm:spPr/>
    </dgm:pt>
    <dgm:pt modelId="{81B7F16C-A4BB-43B7-88F6-636BCCBBEFEC}" type="pres">
      <dgm:prSet presAssocID="{B194C4EC-8AF5-423B-948B-F087A0E05A72}" presName="level2Shape" presStyleLbl="node3" presStyleIdx="0" presStyleCnt="4"/>
      <dgm:spPr/>
      <dgm:t>
        <a:bodyPr/>
        <a:lstStyle/>
        <a:p>
          <a:endParaRPr lang="de-DE"/>
        </a:p>
      </dgm:t>
    </dgm:pt>
    <dgm:pt modelId="{97970B60-DD64-42D3-9816-C71E8BA27FE6}" type="pres">
      <dgm:prSet presAssocID="{B194C4EC-8AF5-423B-948B-F087A0E05A72}" presName="hierChild3" presStyleCnt="0"/>
      <dgm:spPr/>
    </dgm:pt>
    <dgm:pt modelId="{0812EFF1-C9DA-4889-8A9B-0B83782A7112}" type="pres">
      <dgm:prSet presAssocID="{A513766B-B42E-4436-8048-A30369FDBAE8}" presName="Name19" presStyleLbl="parChTrans1D3" presStyleIdx="1" presStyleCnt="4"/>
      <dgm:spPr/>
      <dgm:t>
        <a:bodyPr/>
        <a:lstStyle/>
        <a:p>
          <a:endParaRPr lang="de-DE"/>
        </a:p>
      </dgm:t>
    </dgm:pt>
    <dgm:pt modelId="{2B448824-965C-4ACA-9F9C-C367EEF7ACC1}" type="pres">
      <dgm:prSet presAssocID="{0A924534-8952-48B4-88D4-5B1A60230A6D}" presName="Name21" presStyleCnt="0"/>
      <dgm:spPr/>
    </dgm:pt>
    <dgm:pt modelId="{56D3372F-5C6F-4D94-B95C-05FEA37E60A5}" type="pres">
      <dgm:prSet presAssocID="{0A924534-8952-48B4-88D4-5B1A60230A6D}" presName="level2Shape" presStyleLbl="node3" presStyleIdx="1" presStyleCnt="4"/>
      <dgm:spPr/>
      <dgm:t>
        <a:bodyPr/>
        <a:lstStyle/>
        <a:p>
          <a:endParaRPr lang="de-DE"/>
        </a:p>
      </dgm:t>
    </dgm:pt>
    <dgm:pt modelId="{638069B9-076F-4351-A68C-D9AE7CAB04AB}" type="pres">
      <dgm:prSet presAssocID="{0A924534-8952-48B4-88D4-5B1A60230A6D}" presName="hierChild3" presStyleCnt="0"/>
      <dgm:spPr/>
    </dgm:pt>
    <dgm:pt modelId="{38B89F3B-C338-4CEA-9E23-A46BCBC0398D}" type="pres">
      <dgm:prSet presAssocID="{ADBA6966-EAC6-46B1-85AB-E053304845F4}" presName="Name19" presStyleLbl="parChTrans1D3" presStyleIdx="2" presStyleCnt="4"/>
      <dgm:spPr/>
      <dgm:t>
        <a:bodyPr/>
        <a:lstStyle/>
        <a:p>
          <a:endParaRPr lang="de-DE"/>
        </a:p>
      </dgm:t>
    </dgm:pt>
    <dgm:pt modelId="{D783AC88-39EC-4FB8-86D5-2FDEBCFAE7CB}" type="pres">
      <dgm:prSet presAssocID="{7054943A-28EA-4AD3-B047-8846803DCE00}" presName="Name21" presStyleCnt="0"/>
      <dgm:spPr/>
    </dgm:pt>
    <dgm:pt modelId="{65C3319E-86D8-4CB8-8AD2-6E321A5BD41D}" type="pres">
      <dgm:prSet presAssocID="{7054943A-28EA-4AD3-B047-8846803DCE00}" presName="level2Shape" presStyleLbl="node3" presStyleIdx="2" presStyleCnt="4"/>
      <dgm:spPr/>
      <dgm:t>
        <a:bodyPr/>
        <a:lstStyle/>
        <a:p>
          <a:endParaRPr lang="de-DE"/>
        </a:p>
      </dgm:t>
    </dgm:pt>
    <dgm:pt modelId="{8E62BDE4-54BE-4EB0-9C81-B2397D8BEFAE}" type="pres">
      <dgm:prSet presAssocID="{7054943A-28EA-4AD3-B047-8846803DCE00}" presName="hierChild3" presStyleCnt="0"/>
      <dgm:spPr/>
    </dgm:pt>
    <dgm:pt modelId="{35BF44D3-D578-4D4B-A880-43DBA2254133}" type="pres">
      <dgm:prSet presAssocID="{D9B71A5E-1CF5-4DEB-9D9E-4EC0A9098F8E}" presName="Name19" presStyleLbl="parChTrans1D3" presStyleIdx="3" presStyleCnt="4"/>
      <dgm:spPr/>
      <dgm:t>
        <a:bodyPr/>
        <a:lstStyle/>
        <a:p>
          <a:endParaRPr lang="de-DE"/>
        </a:p>
      </dgm:t>
    </dgm:pt>
    <dgm:pt modelId="{09E803AA-4C4B-4875-9E23-B2C2A3875FB2}" type="pres">
      <dgm:prSet presAssocID="{761531E1-B73E-49E3-9DC9-BDEE0F85BB8B}" presName="Name21" presStyleCnt="0"/>
      <dgm:spPr/>
    </dgm:pt>
    <dgm:pt modelId="{B9379E2E-D854-4073-94AA-07247C109B30}" type="pres">
      <dgm:prSet presAssocID="{761531E1-B73E-49E3-9DC9-BDEE0F85BB8B}" presName="level2Shape" presStyleLbl="node3" presStyleIdx="3" presStyleCnt="4"/>
      <dgm:spPr/>
      <dgm:t>
        <a:bodyPr/>
        <a:lstStyle/>
        <a:p>
          <a:endParaRPr lang="de-DE"/>
        </a:p>
      </dgm:t>
    </dgm:pt>
    <dgm:pt modelId="{28192FF5-C8A4-4F4A-9C67-030B1068905F}" type="pres">
      <dgm:prSet presAssocID="{761531E1-B73E-49E3-9DC9-BDEE0F85BB8B}" presName="hierChild3" presStyleCnt="0"/>
      <dgm:spPr/>
    </dgm:pt>
    <dgm:pt modelId="{9365DA56-E575-401F-9E5A-9F6E9B097E55}" type="pres">
      <dgm:prSet presAssocID="{6C6FEB84-914F-49F1-99AA-C93E1466AA09}" presName="bgShapesFlow" presStyleCnt="0"/>
      <dgm:spPr/>
    </dgm:pt>
    <dgm:pt modelId="{76C6A978-7D77-4F35-B3DD-D5AE5CDEC650}" type="pres">
      <dgm:prSet presAssocID="{2D4DD26D-9C64-4388-A19B-DFCA7B66D6BC}" presName="rectComp" presStyleCnt="0"/>
      <dgm:spPr/>
    </dgm:pt>
    <dgm:pt modelId="{A64E96B4-F52A-4DF7-8E01-2FF3D2650ECC}" type="pres">
      <dgm:prSet presAssocID="{2D4DD26D-9C64-4388-A19B-DFCA7B66D6BC}" presName="bgRect" presStyleLbl="bgShp" presStyleIdx="0" presStyleCnt="3"/>
      <dgm:spPr/>
      <dgm:t>
        <a:bodyPr/>
        <a:lstStyle/>
        <a:p>
          <a:endParaRPr lang="de-DE"/>
        </a:p>
      </dgm:t>
    </dgm:pt>
    <dgm:pt modelId="{C0F147CC-AF7A-4AA7-B1CA-28F688547628}" type="pres">
      <dgm:prSet presAssocID="{2D4DD26D-9C64-4388-A19B-DFCA7B66D6BC}" presName="bgRectTx" presStyleLbl="bgShp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1282DCD-2BBA-4888-A05B-E3C4B44F4CBD}" type="pres">
      <dgm:prSet presAssocID="{2D4DD26D-9C64-4388-A19B-DFCA7B66D6BC}" presName="spComp" presStyleCnt="0"/>
      <dgm:spPr/>
    </dgm:pt>
    <dgm:pt modelId="{00F19347-0140-4F07-B18E-806ABC77D495}" type="pres">
      <dgm:prSet presAssocID="{2D4DD26D-9C64-4388-A19B-DFCA7B66D6BC}" presName="vSp" presStyleCnt="0"/>
      <dgm:spPr/>
    </dgm:pt>
    <dgm:pt modelId="{2553BB39-ABC5-4B44-9D80-FA6FA5FB7A46}" type="pres">
      <dgm:prSet presAssocID="{03F462AF-0C17-435F-8E37-A77044E2BEC0}" presName="rectComp" presStyleCnt="0"/>
      <dgm:spPr/>
    </dgm:pt>
    <dgm:pt modelId="{F1DC7536-4335-473D-9D6C-450553CA2D80}" type="pres">
      <dgm:prSet presAssocID="{03F462AF-0C17-435F-8E37-A77044E2BEC0}" presName="bgRect" presStyleLbl="bgShp" presStyleIdx="1" presStyleCnt="3"/>
      <dgm:spPr/>
      <dgm:t>
        <a:bodyPr/>
        <a:lstStyle/>
        <a:p>
          <a:endParaRPr lang="de-DE"/>
        </a:p>
      </dgm:t>
    </dgm:pt>
    <dgm:pt modelId="{C14DAA43-DA87-4FAD-A871-8DE82C21BF4E}" type="pres">
      <dgm:prSet presAssocID="{03F462AF-0C17-435F-8E37-A77044E2BEC0}" presName="bgRectTx" presStyleLbl="bgShp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8EBCF92-4063-42B7-AA00-0EB15BAA0FD1}" type="pres">
      <dgm:prSet presAssocID="{03F462AF-0C17-435F-8E37-A77044E2BEC0}" presName="spComp" presStyleCnt="0"/>
      <dgm:spPr/>
    </dgm:pt>
    <dgm:pt modelId="{5360F5FD-3366-4924-8993-C31AA4CDEDCD}" type="pres">
      <dgm:prSet presAssocID="{03F462AF-0C17-435F-8E37-A77044E2BEC0}" presName="vSp" presStyleCnt="0"/>
      <dgm:spPr/>
    </dgm:pt>
    <dgm:pt modelId="{A9BCBC04-AF81-4227-8AA5-1F66CFF36A80}" type="pres">
      <dgm:prSet presAssocID="{777ED023-5CA1-42F9-A360-7826D0992623}" presName="rectComp" presStyleCnt="0"/>
      <dgm:spPr/>
    </dgm:pt>
    <dgm:pt modelId="{69BDB931-A815-4C21-95AC-69E30C003D77}" type="pres">
      <dgm:prSet presAssocID="{777ED023-5CA1-42F9-A360-7826D0992623}" presName="bgRect" presStyleLbl="bgShp" presStyleIdx="2" presStyleCnt="3"/>
      <dgm:spPr/>
      <dgm:t>
        <a:bodyPr/>
        <a:lstStyle/>
        <a:p>
          <a:endParaRPr lang="de-DE"/>
        </a:p>
      </dgm:t>
    </dgm:pt>
    <dgm:pt modelId="{F2BF028C-75BD-4704-B493-951992708BF9}" type="pres">
      <dgm:prSet presAssocID="{777ED023-5CA1-42F9-A360-7826D0992623}" presName="bgRectTx" presStyleLbl="bgShp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8C1DFF50-C3CC-4706-A824-ED093ABA4288}" srcId="{544EA4B4-AE10-4BCE-92AB-25510E666A55}" destId="{0A924534-8952-48B4-88D4-5B1A60230A6D}" srcOrd="1" destOrd="0" parTransId="{A513766B-B42E-4436-8048-A30369FDBAE8}" sibTransId="{1C6EAB5A-7F4E-44C1-8C3F-62925F91A4DB}"/>
    <dgm:cxn modelId="{AE22BE93-AFE1-400E-970E-F3E1C12019A3}" type="presOf" srcId="{03F462AF-0C17-435F-8E37-A77044E2BEC0}" destId="{C14DAA43-DA87-4FAD-A871-8DE82C21BF4E}" srcOrd="1" destOrd="0" presId="urn:microsoft.com/office/officeart/2005/8/layout/hierarchy6"/>
    <dgm:cxn modelId="{76E7353C-B2BF-41B7-B632-E83D624C8C75}" type="presOf" srcId="{ADBA6966-EAC6-46B1-85AB-E053304845F4}" destId="{38B89F3B-C338-4CEA-9E23-A46BCBC0398D}" srcOrd="0" destOrd="0" presId="urn:microsoft.com/office/officeart/2005/8/layout/hierarchy6"/>
    <dgm:cxn modelId="{2A60A1B0-F84F-4966-AEE1-05FA13D15062}" type="presOf" srcId="{544EA4B4-AE10-4BCE-92AB-25510E666A55}" destId="{87CF2124-B92E-43E2-B0D6-61B6B951912D}" srcOrd="0" destOrd="0" presId="urn:microsoft.com/office/officeart/2005/8/layout/hierarchy6"/>
    <dgm:cxn modelId="{ABD4C256-06EE-488F-9674-DF10B010AF6E}" srcId="{6C6FEB84-914F-49F1-99AA-C93E1466AA09}" destId="{2D4DD26D-9C64-4388-A19B-DFCA7B66D6BC}" srcOrd="1" destOrd="0" parTransId="{59FCC7AE-9921-40E5-9FAB-948238061118}" sibTransId="{AF4C3C15-E35E-4760-9385-CE2A4AECC4EA}"/>
    <dgm:cxn modelId="{1D46ACA7-79E2-4325-AA72-12EF1F953FB5}" srcId="{6C6FEB84-914F-49F1-99AA-C93E1466AA09}" destId="{777ED023-5CA1-42F9-A360-7826D0992623}" srcOrd="3" destOrd="0" parTransId="{979E2C5F-E26F-4EFB-851D-B85A3C010D43}" sibTransId="{FAA1008D-E4EE-4AE8-BD0E-D234393A5485}"/>
    <dgm:cxn modelId="{D339CED4-1C0B-4CAD-8478-A3086653B044}" type="presOf" srcId="{16FFF42E-276C-4611-88C8-FDCC3CCB6A8D}" destId="{04900AC5-0ACB-4A3D-91D2-5B6C69882C05}" srcOrd="0" destOrd="0" presId="urn:microsoft.com/office/officeart/2005/8/layout/hierarchy6"/>
    <dgm:cxn modelId="{5D8E1995-54D1-4471-9872-61A1B714D7CE}" type="presOf" srcId="{7054943A-28EA-4AD3-B047-8846803DCE00}" destId="{65C3319E-86D8-4CB8-8AD2-6E321A5BD41D}" srcOrd="0" destOrd="0" presId="urn:microsoft.com/office/officeart/2005/8/layout/hierarchy6"/>
    <dgm:cxn modelId="{17C9B11A-0FD7-44B4-A9C3-112827EE536C}" type="presOf" srcId="{2D4DD26D-9C64-4388-A19B-DFCA7B66D6BC}" destId="{A64E96B4-F52A-4DF7-8E01-2FF3D2650ECC}" srcOrd="0" destOrd="0" presId="urn:microsoft.com/office/officeart/2005/8/layout/hierarchy6"/>
    <dgm:cxn modelId="{6FC66DFA-860D-4FB5-AA9D-B3A7D82E9973}" type="presOf" srcId="{D9B71A5E-1CF5-4DEB-9D9E-4EC0A9098F8E}" destId="{35BF44D3-D578-4D4B-A880-43DBA2254133}" srcOrd="0" destOrd="0" presId="urn:microsoft.com/office/officeart/2005/8/layout/hierarchy6"/>
    <dgm:cxn modelId="{E505AC94-648E-4C66-9720-60B77D1EDB64}" srcId="{544EA4B4-AE10-4BCE-92AB-25510E666A55}" destId="{7054943A-28EA-4AD3-B047-8846803DCE00}" srcOrd="2" destOrd="0" parTransId="{ADBA6966-EAC6-46B1-85AB-E053304845F4}" sibTransId="{4B30D178-43ED-40D4-8904-48A5B906049D}"/>
    <dgm:cxn modelId="{BB24365F-2BE4-4DD8-87B1-0B36EB4F65D0}" type="presOf" srcId="{A513766B-B42E-4436-8048-A30369FDBAE8}" destId="{0812EFF1-C9DA-4889-8A9B-0B83782A7112}" srcOrd="0" destOrd="0" presId="urn:microsoft.com/office/officeart/2005/8/layout/hierarchy6"/>
    <dgm:cxn modelId="{0826E428-6AD0-448B-A501-8FB2EC7E399B}" type="presOf" srcId="{777ED023-5CA1-42F9-A360-7826D0992623}" destId="{F2BF028C-75BD-4704-B493-951992708BF9}" srcOrd="1" destOrd="0" presId="urn:microsoft.com/office/officeart/2005/8/layout/hierarchy6"/>
    <dgm:cxn modelId="{12C3FCA7-7EC8-42A0-8820-4847F8C3724D}" type="presOf" srcId="{FAFEF697-15AE-48D3-9370-8692D3A29616}" destId="{40BDC9C1-F89C-42E6-A721-53926C77AC6F}" srcOrd="0" destOrd="0" presId="urn:microsoft.com/office/officeart/2005/8/layout/hierarchy6"/>
    <dgm:cxn modelId="{D8944DF3-C0EE-4759-98AC-E89769CE47D0}" srcId="{6C6FEB84-914F-49F1-99AA-C93E1466AA09}" destId="{16FFF42E-276C-4611-88C8-FDCC3CCB6A8D}" srcOrd="0" destOrd="0" parTransId="{280F7E09-35D5-41F0-BFAE-422E9EA68CB2}" sibTransId="{DAADDB8F-8E2B-4D9E-BEC0-35582237D607}"/>
    <dgm:cxn modelId="{A892AD85-91A9-42DB-B45F-5218EE87271E}" type="presOf" srcId="{B5968A62-1687-43F9-8C10-91F3B5EF25C5}" destId="{9F5838A6-3427-4A90-A214-D95DC347D3C3}" srcOrd="0" destOrd="0" presId="urn:microsoft.com/office/officeart/2005/8/layout/hierarchy6"/>
    <dgm:cxn modelId="{9536D1A5-FA14-448F-B103-1D91ECBD6BC3}" srcId="{544EA4B4-AE10-4BCE-92AB-25510E666A55}" destId="{761531E1-B73E-49E3-9DC9-BDEE0F85BB8B}" srcOrd="3" destOrd="0" parTransId="{D9B71A5E-1CF5-4DEB-9D9E-4EC0A9098F8E}" sibTransId="{603B3764-4ACC-4916-AE3F-9697C2C59EC3}"/>
    <dgm:cxn modelId="{2EDC6EF4-40FD-4D4B-8914-DBBDA6730A1E}" type="presOf" srcId="{03F462AF-0C17-435F-8E37-A77044E2BEC0}" destId="{F1DC7536-4335-473D-9D6C-450553CA2D80}" srcOrd="0" destOrd="0" presId="urn:microsoft.com/office/officeart/2005/8/layout/hierarchy6"/>
    <dgm:cxn modelId="{0261B2EF-0D46-4EDF-B26A-7A65130AB311}" type="presOf" srcId="{761531E1-B73E-49E3-9DC9-BDEE0F85BB8B}" destId="{B9379E2E-D854-4073-94AA-07247C109B30}" srcOrd="0" destOrd="0" presId="urn:microsoft.com/office/officeart/2005/8/layout/hierarchy6"/>
    <dgm:cxn modelId="{9055341A-D45E-4121-B81E-36A685CFE794}" type="presOf" srcId="{6C6FEB84-914F-49F1-99AA-C93E1466AA09}" destId="{39D96D27-10A5-4C08-B13E-9ADF4C82216B}" srcOrd="0" destOrd="0" presId="urn:microsoft.com/office/officeart/2005/8/layout/hierarchy6"/>
    <dgm:cxn modelId="{1A242322-0963-41EB-8961-B216A81D1F68}" type="presOf" srcId="{2D4DD26D-9C64-4388-A19B-DFCA7B66D6BC}" destId="{C0F147CC-AF7A-4AA7-B1CA-28F688547628}" srcOrd="1" destOrd="0" presId="urn:microsoft.com/office/officeart/2005/8/layout/hierarchy6"/>
    <dgm:cxn modelId="{81B9B2C3-1C3D-4388-B311-B8DCDE93FAD5}" srcId="{544EA4B4-AE10-4BCE-92AB-25510E666A55}" destId="{B194C4EC-8AF5-423B-948B-F087A0E05A72}" srcOrd="0" destOrd="0" parTransId="{B5968A62-1687-43F9-8C10-91F3B5EF25C5}" sibTransId="{33A97909-8C7D-45DC-8084-676818D89F3B}"/>
    <dgm:cxn modelId="{3CF4C694-4D1D-4379-9CEC-9E97C3D25EF7}" srcId="{16FFF42E-276C-4611-88C8-FDCC3CCB6A8D}" destId="{544EA4B4-AE10-4BCE-92AB-25510E666A55}" srcOrd="0" destOrd="0" parTransId="{FAFEF697-15AE-48D3-9370-8692D3A29616}" sibTransId="{2F45C158-FC86-4651-B203-F0FE6FCF0A90}"/>
    <dgm:cxn modelId="{86334E93-1CD6-4E93-8092-1833ADC3686B}" type="presOf" srcId="{0A924534-8952-48B4-88D4-5B1A60230A6D}" destId="{56D3372F-5C6F-4D94-B95C-05FEA37E60A5}" srcOrd="0" destOrd="0" presId="urn:microsoft.com/office/officeart/2005/8/layout/hierarchy6"/>
    <dgm:cxn modelId="{F4026AC9-4BBB-426A-A9A8-114D150F0EAD}" type="presOf" srcId="{777ED023-5CA1-42F9-A360-7826D0992623}" destId="{69BDB931-A815-4C21-95AC-69E30C003D77}" srcOrd="0" destOrd="0" presId="urn:microsoft.com/office/officeart/2005/8/layout/hierarchy6"/>
    <dgm:cxn modelId="{0C10E71F-CE65-4F48-B942-C127BC3D0F45}" srcId="{6C6FEB84-914F-49F1-99AA-C93E1466AA09}" destId="{03F462AF-0C17-435F-8E37-A77044E2BEC0}" srcOrd="2" destOrd="0" parTransId="{7D423EA2-BA70-4E8E-BF5C-9EDCC0B5F3B0}" sibTransId="{79CC6F65-C5B5-4C3E-B0C2-911CDD248FAE}"/>
    <dgm:cxn modelId="{11C5B78A-070B-44B0-8DDA-9423535C59EB}" type="presOf" srcId="{B194C4EC-8AF5-423B-948B-F087A0E05A72}" destId="{81B7F16C-A4BB-43B7-88F6-636BCCBBEFEC}" srcOrd="0" destOrd="0" presId="urn:microsoft.com/office/officeart/2005/8/layout/hierarchy6"/>
    <dgm:cxn modelId="{D1996934-DFC3-435E-B190-D1539AB026D0}" type="presParOf" srcId="{39D96D27-10A5-4C08-B13E-9ADF4C82216B}" destId="{FAC74C28-4CEF-4B9E-8ACE-1D189AEFF0AE}" srcOrd="0" destOrd="0" presId="urn:microsoft.com/office/officeart/2005/8/layout/hierarchy6"/>
    <dgm:cxn modelId="{1D58480B-0553-4A8E-990C-C5AC3C126AA2}" type="presParOf" srcId="{FAC74C28-4CEF-4B9E-8ACE-1D189AEFF0AE}" destId="{CAD41BEF-FF64-4D23-A722-D4FD58ECDD96}" srcOrd="0" destOrd="0" presId="urn:microsoft.com/office/officeart/2005/8/layout/hierarchy6"/>
    <dgm:cxn modelId="{54833B74-BE6D-456F-B2BA-D9FF3DC5A8D0}" type="presParOf" srcId="{FAC74C28-4CEF-4B9E-8ACE-1D189AEFF0AE}" destId="{A5A2E093-CA76-41BB-B638-3780B5193FE3}" srcOrd="1" destOrd="0" presId="urn:microsoft.com/office/officeart/2005/8/layout/hierarchy6"/>
    <dgm:cxn modelId="{B43FFEF0-1A8E-45C4-AD89-12149A7434DF}" type="presParOf" srcId="{A5A2E093-CA76-41BB-B638-3780B5193FE3}" destId="{7FEA574F-4CBF-4399-B08F-DD601372E8A5}" srcOrd="0" destOrd="0" presId="urn:microsoft.com/office/officeart/2005/8/layout/hierarchy6"/>
    <dgm:cxn modelId="{165A0329-D9A7-4EEC-81B1-833E678E819C}" type="presParOf" srcId="{7FEA574F-4CBF-4399-B08F-DD601372E8A5}" destId="{04900AC5-0ACB-4A3D-91D2-5B6C69882C05}" srcOrd="0" destOrd="0" presId="urn:microsoft.com/office/officeart/2005/8/layout/hierarchy6"/>
    <dgm:cxn modelId="{71C8C354-147D-4E64-B4F6-AF12594B6B29}" type="presParOf" srcId="{7FEA574F-4CBF-4399-B08F-DD601372E8A5}" destId="{08CF6AD0-716F-463C-81A9-BC2AE8ADE7C3}" srcOrd="1" destOrd="0" presId="urn:microsoft.com/office/officeart/2005/8/layout/hierarchy6"/>
    <dgm:cxn modelId="{76F0629D-2013-423B-AC4A-D68C38D2DE86}" type="presParOf" srcId="{08CF6AD0-716F-463C-81A9-BC2AE8ADE7C3}" destId="{40BDC9C1-F89C-42E6-A721-53926C77AC6F}" srcOrd="0" destOrd="0" presId="urn:microsoft.com/office/officeart/2005/8/layout/hierarchy6"/>
    <dgm:cxn modelId="{36A14E5B-BB1F-4C95-9964-C41FA621A521}" type="presParOf" srcId="{08CF6AD0-716F-463C-81A9-BC2AE8ADE7C3}" destId="{7FCC3C59-2380-4C12-A01C-A953A209AF86}" srcOrd="1" destOrd="0" presId="urn:microsoft.com/office/officeart/2005/8/layout/hierarchy6"/>
    <dgm:cxn modelId="{8D20863D-FBDB-447E-A2D2-4069128772DC}" type="presParOf" srcId="{7FCC3C59-2380-4C12-A01C-A953A209AF86}" destId="{87CF2124-B92E-43E2-B0D6-61B6B951912D}" srcOrd="0" destOrd="0" presId="urn:microsoft.com/office/officeart/2005/8/layout/hierarchy6"/>
    <dgm:cxn modelId="{2B615C0D-A570-490E-BB99-0F27E40CD91B}" type="presParOf" srcId="{7FCC3C59-2380-4C12-A01C-A953A209AF86}" destId="{381E88F4-C5D0-4410-8BA5-2544078F0301}" srcOrd="1" destOrd="0" presId="urn:microsoft.com/office/officeart/2005/8/layout/hierarchy6"/>
    <dgm:cxn modelId="{DCFF9155-9D92-49A4-9F5E-370583E05907}" type="presParOf" srcId="{381E88F4-C5D0-4410-8BA5-2544078F0301}" destId="{9F5838A6-3427-4A90-A214-D95DC347D3C3}" srcOrd="0" destOrd="0" presId="urn:microsoft.com/office/officeart/2005/8/layout/hierarchy6"/>
    <dgm:cxn modelId="{74545A8A-7EA2-4985-8842-65F23E1B9730}" type="presParOf" srcId="{381E88F4-C5D0-4410-8BA5-2544078F0301}" destId="{43BDEFA1-743B-4CD0-9DC3-22A288C88DF3}" srcOrd="1" destOrd="0" presId="urn:microsoft.com/office/officeart/2005/8/layout/hierarchy6"/>
    <dgm:cxn modelId="{50987263-1CE4-42E0-8733-A70A9570B676}" type="presParOf" srcId="{43BDEFA1-743B-4CD0-9DC3-22A288C88DF3}" destId="{81B7F16C-A4BB-43B7-88F6-636BCCBBEFEC}" srcOrd="0" destOrd="0" presId="urn:microsoft.com/office/officeart/2005/8/layout/hierarchy6"/>
    <dgm:cxn modelId="{82397CA0-A288-448A-A58E-BCE6298DEB52}" type="presParOf" srcId="{43BDEFA1-743B-4CD0-9DC3-22A288C88DF3}" destId="{97970B60-DD64-42D3-9816-C71E8BA27FE6}" srcOrd="1" destOrd="0" presId="urn:microsoft.com/office/officeart/2005/8/layout/hierarchy6"/>
    <dgm:cxn modelId="{C9584C19-3568-4103-8A2E-55B77F18017A}" type="presParOf" srcId="{381E88F4-C5D0-4410-8BA5-2544078F0301}" destId="{0812EFF1-C9DA-4889-8A9B-0B83782A7112}" srcOrd="2" destOrd="0" presId="urn:microsoft.com/office/officeart/2005/8/layout/hierarchy6"/>
    <dgm:cxn modelId="{9CD5CBDD-507E-4959-B659-1BB75E22530C}" type="presParOf" srcId="{381E88F4-C5D0-4410-8BA5-2544078F0301}" destId="{2B448824-965C-4ACA-9F9C-C367EEF7ACC1}" srcOrd="3" destOrd="0" presId="urn:microsoft.com/office/officeart/2005/8/layout/hierarchy6"/>
    <dgm:cxn modelId="{9B46F8AD-7E62-4C04-A82A-56824F5CE4A5}" type="presParOf" srcId="{2B448824-965C-4ACA-9F9C-C367EEF7ACC1}" destId="{56D3372F-5C6F-4D94-B95C-05FEA37E60A5}" srcOrd="0" destOrd="0" presId="urn:microsoft.com/office/officeart/2005/8/layout/hierarchy6"/>
    <dgm:cxn modelId="{81191CA6-2A31-497A-B2ED-AA028F744933}" type="presParOf" srcId="{2B448824-965C-4ACA-9F9C-C367EEF7ACC1}" destId="{638069B9-076F-4351-A68C-D9AE7CAB04AB}" srcOrd="1" destOrd="0" presId="urn:microsoft.com/office/officeart/2005/8/layout/hierarchy6"/>
    <dgm:cxn modelId="{ED6514B1-5E66-40EF-933C-6D1270087D44}" type="presParOf" srcId="{381E88F4-C5D0-4410-8BA5-2544078F0301}" destId="{38B89F3B-C338-4CEA-9E23-A46BCBC0398D}" srcOrd="4" destOrd="0" presId="urn:microsoft.com/office/officeart/2005/8/layout/hierarchy6"/>
    <dgm:cxn modelId="{7AAD9984-8F90-4EB7-A09F-E0C2CDC56CD7}" type="presParOf" srcId="{381E88F4-C5D0-4410-8BA5-2544078F0301}" destId="{D783AC88-39EC-4FB8-86D5-2FDEBCFAE7CB}" srcOrd="5" destOrd="0" presId="urn:microsoft.com/office/officeart/2005/8/layout/hierarchy6"/>
    <dgm:cxn modelId="{271F03C1-41AB-495B-B92D-0A58ECEC643F}" type="presParOf" srcId="{D783AC88-39EC-4FB8-86D5-2FDEBCFAE7CB}" destId="{65C3319E-86D8-4CB8-8AD2-6E321A5BD41D}" srcOrd="0" destOrd="0" presId="urn:microsoft.com/office/officeart/2005/8/layout/hierarchy6"/>
    <dgm:cxn modelId="{A4C50BC6-168C-4AF5-955B-B98F8D2E0FF8}" type="presParOf" srcId="{D783AC88-39EC-4FB8-86D5-2FDEBCFAE7CB}" destId="{8E62BDE4-54BE-4EB0-9C81-B2397D8BEFAE}" srcOrd="1" destOrd="0" presId="urn:microsoft.com/office/officeart/2005/8/layout/hierarchy6"/>
    <dgm:cxn modelId="{79442B31-7F06-48A8-8242-897615C13C01}" type="presParOf" srcId="{381E88F4-C5D0-4410-8BA5-2544078F0301}" destId="{35BF44D3-D578-4D4B-A880-43DBA2254133}" srcOrd="6" destOrd="0" presId="urn:microsoft.com/office/officeart/2005/8/layout/hierarchy6"/>
    <dgm:cxn modelId="{A0BB4DD5-7440-40E8-A242-FB9DA89A7E5C}" type="presParOf" srcId="{381E88F4-C5D0-4410-8BA5-2544078F0301}" destId="{09E803AA-4C4B-4875-9E23-B2C2A3875FB2}" srcOrd="7" destOrd="0" presId="urn:microsoft.com/office/officeart/2005/8/layout/hierarchy6"/>
    <dgm:cxn modelId="{304EA4DB-9B78-4FA7-9229-6B98BD26F401}" type="presParOf" srcId="{09E803AA-4C4B-4875-9E23-B2C2A3875FB2}" destId="{B9379E2E-D854-4073-94AA-07247C109B30}" srcOrd="0" destOrd="0" presId="urn:microsoft.com/office/officeart/2005/8/layout/hierarchy6"/>
    <dgm:cxn modelId="{D9517F3F-338F-4B67-A4EC-A9E4A956D375}" type="presParOf" srcId="{09E803AA-4C4B-4875-9E23-B2C2A3875FB2}" destId="{28192FF5-C8A4-4F4A-9C67-030B1068905F}" srcOrd="1" destOrd="0" presId="urn:microsoft.com/office/officeart/2005/8/layout/hierarchy6"/>
    <dgm:cxn modelId="{933F44D9-30D5-4B5F-A728-2F2B90493026}" type="presParOf" srcId="{39D96D27-10A5-4C08-B13E-9ADF4C82216B}" destId="{9365DA56-E575-401F-9E5A-9F6E9B097E55}" srcOrd="1" destOrd="0" presId="urn:microsoft.com/office/officeart/2005/8/layout/hierarchy6"/>
    <dgm:cxn modelId="{CD738B6B-B559-4A2E-8C26-372AB894EACE}" type="presParOf" srcId="{9365DA56-E575-401F-9E5A-9F6E9B097E55}" destId="{76C6A978-7D77-4F35-B3DD-D5AE5CDEC650}" srcOrd="0" destOrd="0" presId="urn:microsoft.com/office/officeart/2005/8/layout/hierarchy6"/>
    <dgm:cxn modelId="{82FA7EFE-A18B-4F20-8A64-90AEDBE38038}" type="presParOf" srcId="{76C6A978-7D77-4F35-B3DD-D5AE5CDEC650}" destId="{A64E96B4-F52A-4DF7-8E01-2FF3D2650ECC}" srcOrd="0" destOrd="0" presId="urn:microsoft.com/office/officeart/2005/8/layout/hierarchy6"/>
    <dgm:cxn modelId="{48DFD36F-9FEF-41DB-8A2D-69878EE8F339}" type="presParOf" srcId="{76C6A978-7D77-4F35-B3DD-D5AE5CDEC650}" destId="{C0F147CC-AF7A-4AA7-B1CA-28F688547628}" srcOrd="1" destOrd="0" presId="urn:microsoft.com/office/officeart/2005/8/layout/hierarchy6"/>
    <dgm:cxn modelId="{232A379C-31BC-4BFE-B2C1-045F9EE1DE0F}" type="presParOf" srcId="{9365DA56-E575-401F-9E5A-9F6E9B097E55}" destId="{C1282DCD-2BBA-4888-A05B-E3C4B44F4CBD}" srcOrd="1" destOrd="0" presId="urn:microsoft.com/office/officeart/2005/8/layout/hierarchy6"/>
    <dgm:cxn modelId="{5538B754-599B-4038-8602-9403A9FBA616}" type="presParOf" srcId="{C1282DCD-2BBA-4888-A05B-E3C4B44F4CBD}" destId="{00F19347-0140-4F07-B18E-806ABC77D495}" srcOrd="0" destOrd="0" presId="urn:microsoft.com/office/officeart/2005/8/layout/hierarchy6"/>
    <dgm:cxn modelId="{C8B6B141-2679-4AA7-A5CD-D30393D68752}" type="presParOf" srcId="{9365DA56-E575-401F-9E5A-9F6E9B097E55}" destId="{2553BB39-ABC5-4B44-9D80-FA6FA5FB7A46}" srcOrd="2" destOrd="0" presId="urn:microsoft.com/office/officeart/2005/8/layout/hierarchy6"/>
    <dgm:cxn modelId="{F9CD2D57-5A0C-45AC-890B-531B0D1D89F8}" type="presParOf" srcId="{2553BB39-ABC5-4B44-9D80-FA6FA5FB7A46}" destId="{F1DC7536-4335-473D-9D6C-450553CA2D80}" srcOrd="0" destOrd="0" presId="urn:microsoft.com/office/officeart/2005/8/layout/hierarchy6"/>
    <dgm:cxn modelId="{934B5BF1-A3C1-48CF-AF9A-FEF3706A2354}" type="presParOf" srcId="{2553BB39-ABC5-4B44-9D80-FA6FA5FB7A46}" destId="{C14DAA43-DA87-4FAD-A871-8DE82C21BF4E}" srcOrd="1" destOrd="0" presId="urn:microsoft.com/office/officeart/2005/8/layout/hierarchy6"/>
    <dgm:cxn modelId="{E21063B0-66AC-46EA-9BF1-05C4B497F33C}" type="presParOf" srcId="{9365DA56-E575-401F-9E5A-9F6E9B097E55}" destId="{28EBCF92-4063-42B7-AA00-0EB15BAA0FD1}" srcOrd="3" destOrd="0" presId="urn:microsoft.com/office/officeart/2005/8/layout/hierarchy6"/>
    <dgm:cxn modelId="{241E02F3-6E18-407F-942D-7892A37607B6}" type="presParOf" srcId="{28EBCF92-4063-42B7-AA00-0EB15BAA0FD1}" destId="{5360F5FD-3366-4924-8993-C31AA4CDEDCD}" srcOrd="0" destOrd="0" presId="urn:microsoft.com/office/officeart/2005/8/layout/hierarchy6"/>
    <dgm:cxn modelId="{1F77A8AB-A4AF-4902-A620-F22B8E6FCB7B}" type="presParOf" srcId="{9365DA56-E575-401F-9E5A-9F6E9B097E55}" destId="{A9BCBC04-AF81-4227-8AA5-1F66CFF36A80}" srcOrd="4" destOrd="0" presId="urn:microsoft.com/office/officeart/2005/8/layout/hierarchy6"/>
    <dgm:cxn modelId="{B331CEC7-738F-4E1C-BF1D-B478CB2EED62}" type="presParOf" srcId="{A9BCBC04-AF81-4227-8AA5-1F66CFF36A80}" destId="{69BDB931-A815-4C21-95AC-69E30C003D77}" srcOrd="0" destOrd="0" presId="urn:microsoft.com/office/officeart/2005/8/layout/hierarchy6"/>
    <dgm:cxn modelId="{3448FD97-4CC3-4BBE-8B48-68DB3F99F9D7}" type="presParOf" srcId="{A9BCBC04-AF81-4227-8AA5-1F66CFF36A80}" destId="{F2BF028C-75BD-4704-B493-951992708BF9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B032B02-C8F9-4467-B863-31B4A2429A1F}">
      <dsp:nvSpPr>
        <dsp:cNvPr id="0" name=""/>
        <dsp:cNvSpPr/>
      </dsp:nvSpPr>
      <dsp:spPr>
        <a:xfrm>
          <a:off x="407302" y="1227518"/>
          <a:ext cx="1421982" cy="71099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Main</a:t>
          </a:r>
          <a:endParaRPr lang="de-DE" sz="1800" kern="1200" dirty="0"/>
        </a:p>
      </dsp:txBody>
      <dsp:txXfrm>
        <a:off x="407302" y="1227518"/>
        <a:ext cx="1421982" cy="710991"/>
      </dsp:txXfrm>
    </dsp:sp>
    <dsp:sp modelId="{D858BEF2-1695-48C4-9515-C307655BC5FD}">
      <dsp:nvSpPr>
        <dsp:cNvPr id="0" name=""/>
        <dsp:cNvSpPr/>
      </dsp:nvSpPr>
      <dsp:spPr>
        <a:xfrm rot="17692822">
          <a:off x="1437713" y="955216"/>
          <a:ext cx="1351935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351935" y="1456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7692822">
        <a:off x="2079882" y="935985"/>
        <a:ext cx="67596" cy="67596"/>
      </dsp:txXfrm>
    </dsp:sp>
    <dsp:sp modelId="{EDD03210-8E27-4690-B537-62E6512608B5}">
      <dsp:nvSpPr>
        <dsp:cNvPr id="0" name=""/>
        <dsp:cNvSpPr/>
      </dsp:nvSpPr>
      <dsp:spPr>
        <a:xfrm>
          <a:off x="2398077" y="1058"/>
          <a:ext cx="1421982" cy="71099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OpeningCard</a:t>
          </a:r>
          <a:endParaRPr lang="de-DE" sz="1800" kern="1200" dirty="0"/>
        </a:p>
      </dsp:txBody>
      <dsp:txXfrm>
        <a:off x="2398077" y="1058"/>
        <a:ext cx="1421982" cy="710991"/>
      </dsp:txXfrm>
    </dsp:sp>
    <dsp:sp modelId="{C364981D-D4F3-4591-8A46-C57235DE0677}">
      <dsp:nvSpPr>
        <dsp:cNvPr id="0" name=""/>
        <dsp:cNvSpPr/>
      </dsp:nvSpPr>
      <dsp:spPr>
        <a:xfrm rot="19457599">
          <a:off x="1763445" y="1364036"/>
          <a:ext cx="700470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700470" y="1456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9457599">
        <a:off x="2096169" y="1361092"/>
        <a:ext cx="35023" cy="35023"/>
      </dsp:txXfrm>
    </dsp:sp>
    <dsp:sp modelId="{A32A97BB-0CE7-44D7-BFB9-CFB093DAA7FE}">
      <dsp:nvSpPr>
        <dsp:cNvPr id="0" name=""/>
        <dsp:cNvSpPr/>
      </dsp:nvSpPr>
      <dsp:spPr>
        <a:xfrm>
          <a:off x="2398077" y="818698"/>
          <a:ext cx="1421982" cy="71099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HighscoreCard</a:t>
          </a:r>
          <a:endParaRPr lang="de-DE" sz="1800" kern="1200" dirty="0"/>
        </a:p>
      </dsp:txBody>
      <dsp:txXfrm>
        <a:off x="2398077" y="818698"/>
        <a:ext cx="1421982" cy="710991"/>
      </dsp:txXfrm>
    </dsp:sp>
    <dsp:sp modelId="{11ED849E-0177-4F7A-9C32-AF24EAF83435}">
      <dsp:nvSpPr>
        <dsp:cNvPr id="0" name=""/>
        <dsp:cNvSpPr/>
      </dsp:nvSpPr>
      <dsp:spPr>
        <a:xfrm rot="2142401">
          <a:off x="1763445" y="1772856"/>
          <a:ext cx="700470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700470" y="1456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2142401">
        <a:off x="2096169" y="1769912"/>
        <a:ext cx="35023" cy="35023"/>
      </dsp:txXfrm>
    </dsp:sp>
    <dsp:sp modelId="{2B187CFA-FC7A-4820-9F07-5AB095E8CBF4}">
      <dsp:nvSpPr>
        <dsp:cNvPr id="0" name=""/>
        <dsp:cNvSpPr/>
      </dsp:nvSpPr>
      <dsp:spPr>
        <a:xfrm>
          <a:off x="2398077" y="1636338"/>
          <a:ext cx="1421982" cy="71099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GameCard</a:t>
          </a:r>
          <a:endParaRPr lang="de-DE" sz="1800" kern="1200" dirty="0"/>
        </a:p>
      </dsp:txBody>
      <dsp:txXfrm>
        <a:off x="2398077" y="1636338"/>
        <a:ext cx="1421982" cy="710991"/>
      </dsp:txXfrm>
    </dsp:sp>
    <dsp:sp modelId="{48987FEE-8C1B-4CD7-85BC-51110591B7CA}">
      <dsp:nvSpPr>
        <dsp:cNvPr id="0" name=""/>
        <dsp:cNvSpPr/>
      </dsp:nvSpPr>
      <dsp:spPr>
        <a:xfrm rot="3907178">
          <a:off x="1437713" y="2181676"/>
          <a:ext cx="1351935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351935" y="1456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3907178">
        <a:off x="2079882" y="2162445"/>
        <a:ext cx="67596" cy="67596"/>
      </dsp:txXfrm>
    </dsp:sp>
    <dsp:sp modelId="{2022767E-A00B-4817-8716-2AB8D71B2D35}">
      <dsp:nvSpPr>
        <dsp:cNvPr id="0" name=""/>
        <dsp:cNvSpPr/>
      </dsp:nvSpPr>
      <dsp:spPr>
        <a:xfrm>
          <a:off x="2398077" y="2453978"/>
          <a:ext cx="1421982" cy="71099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StagesCard</a:t>
          </a:r>
          <a:endParaRPr lang="de-DE" sz="1800" kern="1200" dirty="0"/>
        </a:p>
      </dsp:txBody>
      <dsp:txXfrm>
        <a:off x="2398077" y="2453978"/>
        <a:ext cx="1421982" cy="710991"/>
      </dsp:txXfrm>
    </dsp:sp>
    <dsp:sp modelId="{9D4600DE-D40E-4885-A2A2-F266D46B374A}">
      <dsp:nvSpPr>
        <dsp:cNvPr id="0" name=""/>
        <dsp:cNvSpPr/>
      </dsp:nvSpPr>
      <dsp:spPr>
        <a:xfrm rot="17461586">
          <a:off x="3372911" y="2143979"/>
          <a:ext cx="1394720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394720" y="14567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7461586">
        <a:off x="4035403" y="2123679"/>
        <a:ext cx="69736" cy="69736"/>
      </dsp:txXfrm>
    </dsp:sp>
    <dsp:sp modelId="{AFD32C64-8C79-40B9-B196-7ABFE564F340}">
      <dsp:nvSpPr>
        <dsp:cNvPr id="0" name=""/>
        <dsp:cNvSpPr/>
      </dsp:nvSpPr>
      <dsp:spPr>
        <a:xfrm>
          <a:off x="4320483" y="1152125"/>
          <a:ext cx="1421982" cy="7109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LayeredPane</a:t>
          </a:r>
          <a:endParaRPr lang="de-DE" sz="1800" kern="1200" dirty="0"/>
        </a:p>
      </dsp:txBody>
      <dsp:txXfrm>
        <a:off x="4320483" y="1152125"/>
        <a:ext cx="1421982" cy="710991"/>
      </dsp:txXfrm>
    </dsp:sp>
    <dsp:sp modelId="{245DC601-4F42-4E6C-8156-ADBC01B7A5DC}">
      <dsp:nvSpPr>
        <dsp:cNvPr id="0" name=""/>
        <dsp:cNvSpPr/>
      </dsp:nvSpPr>
      <dsp:spPr>
        <a:xfrm rot="18002375">
          <a:off x="5410141" y="916990"/>
          <a:ext cx="1330890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330890" y="1456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8002375">
        <a:off x="6042314" y="898285"/>
        <a:ext cx="66544" cy="66544"/>
      </dsp:txXfrm>
    </dsp:sp>
    <dsp:sp modelId="{56924B5A-1BED-46DD-90B5-8978752AF031}">
      <dsp:nvSpPr>
        <dsp:cNvPr id="0" name=""/>
        <dsp:cNvSpPr/>
      </dsp:nvSpPr>
      <dsp:spPr>
        <a:xfrm>
          <a:off x="6408707" y="0"/>
          <a:ext cx="1421982" cy="71099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Background (0)</a:t>
          </a:r>
          <a:endParaRPr lang="de-DE" sz="1800" kern="1200" dirty="0"/>
        </a:p>
      </dsp:txBody>
      <dsp:txXfrm>
        <a:off x="6408707" y="0"/>
        <a:ext cx="1421982" cy="710991"/>
      </dsp:txXfrm>
    </dsp:sp>
    <dsp:sp modelId="{9A6E6814-801C-4B39-B5DD-7A434EF4EF5C}">
      <dsp:nvSpPr>
        <dsp:cNvPr id="0" name=""/>
        <dsp:cNvSpPr/>
      </dsp:nvSpPr>
      <dsp:spPr>
        <a:xfrm rot="19981386">
          <a:off x="5701793" y="1323488"/>
          <a:ext cx="747586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747586" y="1456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9981386">
        <a:off x="6056896" y="1319366"/>
        <a:ext cx="37379" cy="37379"/>
      </dsp:txXfrm>
    </dsp:sp>
    <dsp:sp modelId="{8919BFB2-B251-48E1-9F7C-99187169CC59}">
      <dsp:nvSpPr>
        <dsp:cNvPr id="0" name=""/>
        <dsp:cNvSpPr/>
      </dsp:nvSpPr>
      <dsp:spPr>
        <a:xfrm>
          <a:off x="6408707" y="812996"/>
          <a:ext cx="1421982" cy="71099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Box (5)</a:t>
          </a:r>
          <a:endParaRPr lang="de-DE" sz="1800" kern="1200" dirty="0"/>
        </a:p>
      </dsp:txBody>
      <dsp:txXfrm>
        <a:off x="6408707" y="812996"/>
        <a:ext cx="1421982" cy="710991"/>
      </dsp:txXfrm>
    </dsp:sp>
    <dsp:sp modelId="{CE86088D-4228-4A43-81C1-AA5B03C04E10}">
      <dsp:nvSpPr>
        <dsp:cNvPr id="0" name=""/>
        <dsp:cNvSpPr/>
      </dsp:nvSpPr>
      <dsp:spPr>
        <a:xfrm rot="2141211">
          <a:off x="5665449" y="1732308"/>
          <a:ext cx="820274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820274" y="1456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2141211">
        <a:off x="6055079" y="1726369"/>
        <a:ext cx="41013" cy="41013"/>
      </dsp:txXfrm>
    </dsp:sp>
    <dsp:sp modelId="{D64D22F2-E545-4617-847A-A01EA6140E29}">
      <dsp:nvSpPr>
        <dsp:cNvPr id="0" name=""/>
        <dsp:cNvSpPr/>
      </dsp:nvSpPr>
      <dsp:spPr>
        <a:xfrm>
          <a:off x="6408707" y="1630636"/>
          <a:ext cx="1421982" cy="71099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Content (10)</a:t>
          </a:r>
          <a:endParaRPr lang="de-DE" sz="1800" kern="1200" dirty="0"/>
        </a:p>
      </dsp:txBody>
      <dsp:txXfrm>
        <a:off x="6408707" y="1630636"/>
        <a:ext cx="1421982" cy="710991"/>
      </dsp:txXfrm>
    </dsp:sp>
    <dsp:sp modelId="{77B837E2-D945-489F-8B1D-0B35FCD5ADA4}">
      <dsp:nvSpPr>
        <dsp:cNvPr id="0" name=""/>
        <dsp:cNvSpPr/>
      </dsp:nvSpPr>
      <dsp:spPr>
        <a:xfrm rot="3767769">
          <a:off x="5346908" y="2141128"/>
          <a:ext cx="1457355" cy="29135"/>
        </a:xfrm>
        <a:custGeom>
          <a:avLst/>
          <a:gdLst/>
          <a:ahLst/>
          <a:cxnLst/>
          <a:rect l="0" t="0" r="0" b="0"/>
          <a:pathLst>
            <a:path>
              <a:moveTo>
                <a:pt x="0" y="14567"/>
              </a:moveTo>
              <a:lnTo>
                <a:pt x="1457355" y="1456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3767769">
        <a:off x="6039152" y="2119262"/>
        <a:ext cx="72867" cy="72867"/>
      </dsp:txXfrm>
    </dsp:sp>
    <dsp:sp modelId="{05B48898-1BFF-4DB7-832A-8747097375E0}">
      <dsp:nvSpPr>
        <dsp:cNvPr id="0" name=""/>
        <dsp:cNvSpPr/>
      </dsp:nvSpPr>
      <dsp:spPr>
        <a:xfrm>
          <a:off x="6408707" y="2448276"/>
          <a:ext cx="1421982" cy="71099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Image (100)</a:t>
          </a:r>
          <a:endParaRPr lang="de-DE" sz="1800" kern="1200" dirty="0"/>
        </a:p>
      </dsp:txBody>
      <dsp:txXfrm>
        <a:off x="6408707" y="2448276"/>
        <a:ext cx="1421982" cy="710991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69BDB931-A815-4C21-95AC-69E30C003D77}">
      <dsp:nvSpPr>
        <dsp:cNvPr id="0" name=""/>
        <dsp:cNvSpPr/>
      </dsp:nvSpPr>
      <dsp:spPr>
        <a:xfrm>
          <a:off x="0" y="2160615"/>
          <a:ext cx="8280920" cy="918664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Kollisionsbehandlung</a:t>
          </a:r>
          <a:endParaRPr lang="de-DE" sz="2000" kern="1200" dirty="0"/>
        </a:p>
      </dsp:txBody>
      <dsp:txXfrm>
        <a:off x="0" y="2160615"/>
        <a:ext cx="2484276" cy="918664"/>
      </dsp:txXfrm>
    </dsp:sp>
    <dsp:sp modelId="{F1DC7536-4335-473D-9D6C-450553CA2D80}">
      <dsp:nvSpPr>
        <dsp:cNvPr id="0" name=""/>
        <dsp:cNvSpPr/>
      </dsp:nvSpPr>
      <dsp:spPr>
        <a:xfrm>
          <a:off x="0" y="1088839"/>
          <a:ext cx="8280920" cy="918664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Wrapper für Rectangle &amp; Image</a:t>
          </a:r>
          <a:endParaRPr lang="de-DE" sz="2000" kern="1200" dirty="0"/>
        </a:p>
      </dsp:txBody>
      <dsp:txXfrm>
        <a:off x="0" y="1088839"/>
        <a:ext cx="2484276" cy="918664"/>
      </dsp:txXfrm>
    </dsp:sp>
    <dsp:sp modelId="{A64E96B4-F52A-4DF7-8E01-2FF3D2650ECC}">
      <dsp:nvSpPr>
        <dsp:cNvPr id="0" name=""/>
        <dsp:cNvSpPr/>
      </dsp:nvSpPr>
      <dsp:spPr>
        <a:xfrm>
          <a:off x="0" y="17064"/>
          <a:ext cx="8280920" cy="918664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Von Aufgabenblatt G</a:t>
          </a:r>
          <a:endParaRPr lang="de-DE" sz="2000" kern="1200" dirty="0"/>
        </a:p>
      </dsp:txBody>
      <dsp:txXfrm>
        <a:off x="0" y="17064"/>
        <a:ext cx="2484276" cy="918664"/>
      </dsp:txXfrm>
    </dsp:sp>
    <dsp:sp modelId="{04900AC5-0ACB-4A3D-91D2-5B6C69882C05}">
      <dsp:nvSpPr>
        <dsp:cNvPr id="0" name=""/>
        <dsp:cNvSpPr/>
      </dsp:nvSpPr>
      <dsp:spPr>
        <a:xfrm>
          <a:off x="4725623" y="93619"/>
          <a:ext cx="1148330" cy="76555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&lt;&lt;interface&gt;&gt;</a:t>
          </a:r>
          <a:br>
            <a:rPr lang="de-DE" sz="1400" kern="1200" dirty="0" smtClean="0"/>
          </a:br>
          <a:r>
            <a:rPr lang="de-DE" sz="1400" kern="1200" dirty="0" smtClean="0"/>
            <a:t>Figure</a:t>
          </a:r>
          <a:endParaRPr lang="de-DE" sz="1400" kern="1200" dirty="0"/>
        </a:p>
      </dsp:txBody>
      <dsp:txXfrm>
        <a:off x="4725623" y="93619"/>
        <a:ext cx="1148330" cy="765553"/>
      </dsp:txXfrm>
    </dsp:sp>
    <dsp:sp modelId="{40BDC9C1-F89C-42E6-A721-53926C77AC6F}">
      <dsp:nvSpPr>
        <dsp:cNvPr id="0" name=""/>
        <dsp:cNvSpPr/>
      </dsp:nvSpPr>
      <dsp:spPr>
        <a:xfrm>
          <a:off x="5254068" y="859173"/>
          <a:ext cx="91440" cy="30622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06221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CF2124-B92E-43E2-B0D6-61B6B951912D}">
      <dsp:nvSpPr>
        <dsp:cNvPr id="0" name=""/>
        <dsp:cNvSpPr/>
      </dsp:nvSpPr>
      <dsp:spPr>
        <a:xfrm>
          <a:off x="4725623" y="1165395"/>
          <a:ext cx="1148330" cy="76555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err="1" smtClean="0"/>
            <a:t>GameObject</a:t>
          </a:r>
          <a:endParaRPr lang="de-DE" sz="1400" kern="1200" dirty="0"/>
        </a:p>
      </dsp:txBody>
      <dsp:txXfrm>
        <a:off x="4725623" y="1165395"/>
        <a:ext cx="1148330" cy="765553"/>
      </dsp:txXfrm>
    </dsp:sp>
    <dsp:sp modelId="{9F5838A6-3427-4A90-A214-D95DC347D3C3}">
      <dsp:nvSpPr>
        <dsp:cNvPr id="0" name=""/>
        <dsp:cNvSpPr/>
      </dsp:nvSpPr>
      <dsp:spPr>
        <a:xfrm>
          <a:off x="3060543" y="1930948"/>
          <a:ext cx="2239244" cy="306221"/>
        </a:xfrm>
        <a:custGeom>
          <a:avLst/>
          <a:gdLst/>
          <a:ahLst/>
          <a:cxnLst/>
          <a:rect l="0" t="0" r="0" b="0"/>
          <a:pathLst>
            <a:path>
              <a:moveTo>
                <a:pt x="2239244" y="0"/>
              </a:moveTo>
              <a:lnTo>
                <a:pt x="2239244" y="153110"/>
              </a:lnTo>
              <a:lnTo>
                <a:pt x="0" y="153110"/>
              </a:lnTo>
              <a:lnTo>
                <a:pt x="0" y="306221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B7F16C-A4BB-43B7-88F6-636BCCBBEFEC}">
      <dsp:nvSpPr>
        <dsp:cNvPr id="0" name=""/>
        <dsp:cNvSpPr/>
      </dsp:nvSpPr>
      <dsp:spPr>
        <a:xfrm>
          <a:off x="2486378" y="2237170"/>
          <a:ext cx="1148330" cy="76555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Frogger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{}</a:t>
          </a:r>
          <a:endParaRPr lang="de-DE" sz="1400" kern="1200" dirty="0"/>
        </a:p>
      </dsp:txBody>
      <dsp:txXfrm>
        <a:off x="2486378" y="2237170"/>
        <a:ext cx="1148330" cy="765553"/>
      </dsp:txXfrm>
    </dsp:sp>
    <dsp:sp modelId="{0812EFF1-C9DA-4889-8A9B-0B83782A7112}">
      <dsp:nvSpPr>
        <dsp:cNvPr id="0" name=""/>
        <dsp:cNvSpPr/>
      </dsp:nvSpPr>
      <dsp:spPr>
        <a:xfrm>
          <a:off x="4553373" y="1930948"/>
          <a:ext cx="746414" cy="306221"/>
        </a:xfrm>
        <a:custGeom>
          <a:avLst/>
          <a:gdLst/>
          <a:ahLst/>
          <a:cxnLst/>
          <a:rect l="0" t="0" r="0" b="0"/>
          <a:pathLst>
            <a:path>
              <a:moveTo>
                <a:pt x="746414" y="0"/>
              </a:moveTo>
              <a:lnTo>
                <a:pt x="746414" y="153110"/>
              </a:lnTo>
              <a:lnTo>
                <a:pt x="0" y="153110"/>
              </a:lnTo>
              <a:lnTo>
                <a:pt x="0" y="306221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D3372F-5C6F-4D94-B95C-05FEA37E60A5}">
      <dsp:nvSpPr>
        <dsp:cNvPr id="0" name=""/>
        <dsp:cNvSpPr/>
      </dsp:nvSpPr>
      <dsp:spPr>
        <a:xfrm>
          <a:off x="3979208" y="2237170"/>
          <a:ext cx="1148330" cy="76555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err="1" smtClean="0"/>
            <a:t>Streetobject</a:t>
          </a:r>
          <a:endParaRPr lang="de-DE" sz="1400" kern="1200" dirty="0" smtClean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{KILL}</a:t>
          </a:r>
          <a:endParaRPr lang="de-DE" sz="1400" kern="1200" dirty="0"/>
        </a:p>
      </dsp:txBody>
      <dsp:txXfrm>
        <a:off x="3979208" y="2237170"/>
        <a:ext cx="1148330" cy="765553"/>
      </dsp:txXfrm>
    </dsp:sp>
    <dsp:sp modelId="{38B89F3B-C338-4CEA-9E23-A46BCBC0398D}">
      <dsp:nvSpPr>
        <dsp:cNvPr id="0" name=""/>
        <dsp:cNvSpPr/>
      </dsp:nvSpPr>
      <dsp:spPr>
        <a:xfrm>
          <a:off x="5299788" y="1930948"/>
          <a:ext cx="746414" cy="3062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3110"/>
              </a:lnTo>
              <a:lnTo>
                <a:pt x="746414" y="153110"/>
              </a:lnTo>
              <a:lnTo>
                <a:pt x="746414" y="306221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C3319E-86D8-4CB8-8AD2-6E321A5BD41D}">
      <dsp:nvSpPr>
        <dsp:cNvPr id="0" name=""/>
        <dsp:cNvSpPr/>
      </dsp:nvSpPr>
      <dsp:spPr>
        <a:xfrm>
          <a:off x="5472038" y="2237170"/>
          <a:ext cx="1148330" cy="76555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err="1" smtClean="0"/>
            <a:t>Waterobject</a:t>
          </a:r>
          <a:endParaRPr lang="de-DE" sz="1400" kern="1200" dirty="0" smtClean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{CARRY}</a:t>
          </a:r>
          <a:endParaRPr lang="de-DE" sz="1400" kern="1200" dirty="0"/>
        </a:p>
      </dsp:txBody>
      <dsp:txXfrm>
        <a:off x="5472038" y="2237170"/>
        <a:ext cx="1148330" cy="765553"/>
      </dsp:txXfrm>
    </dsp:sp>
    <dsp:sp modelId="{35BF44D3-D578-4D4B-A880-43DBA2254133}">
      <dsp:nvSpPr>
        <dsp:cNvPr id="0" name=""/>
        <dsp:cNvSpPr/>
      </dsp:nvSpPr>
      <dsp:spPr>
        <a:xfrm>
          <a:off x="5299788" y="1930948"/>
          <a:ext cx="2239244" cy="3062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3110"/>
              </a:lnTo>
              <a:lnTo>
                <a:pt x="2239244" y="153110"/>
              </a:lnTo>
              <a:lnTo>
                <a:pt x="2239244" y="306221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379E2E-D854-4073-94AA-07247C109B30}">
      <dsp:nvSpPr>
        <dsp:cNvPr id="0" name=""/>
        <dsp:cNvSpPr/>
      </dsp:nvSpPr>
      <dsp:spPr>
        <a:xfrm>
          <a:off x="6964868" y="2237170"/>
          <a:ext cx="1148330" cy="76555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err="1" smtClean="0"/>
            <a:t>Border</a:t>
          </a:r>
          <a:endParaRPr lang="de-DE" sz="1400" kern="1200" dirty="0" smtClean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{KILL}</a:t>
          </a:r>
          <a:endParaRPr lang="de-DE" sz="1400" kern="1200" dirty="0"/>
        </a:p>
      </dsp:txBody>
      <dsp:txXfrm>
        <a:off x="6964868" y="2237170"/>
        <a:ext cx="1148330" cy="7655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FB21E"/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BDF72-ACBE-4955-B111-072FEAF3272C}" type="datetimeFigureOut">
              <a:rPr lang="de-DE" smtClean="0"/>
              <a:pPr/>
              <a:t>12.02.2012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1130C-1AE0-4039-8336-F4040E6288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5.png"/><Relationship Id="rId10" Type="http://schemas.microsoft.com/office/2007/relationships/diagramDrawing" Target="../diagrams/drawing1.xml"/><Relationship Id="rId4" Type="http://schemas.openxmlformats.org/officeDocument/2006/relationships/image" Target="../media/image4.png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Sappo\Hochschule%20RheinMain\1.%20Semester\01_Objektorientierte_Softwareentwicklung\Uebungen\HS_RM_WORKSPACE\Project_Frogger\frogger-reincarnation\target\frogger-reincarnation-1.0-SNAPSHOT.jar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background_openi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63688" y="0"/>
            <a:ext cx="5715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8" y="188640"/>
            <a:ext cx="7772400" cy="1470025"/>
          </a:xfrm>
        </p:spPr>
        <p:txBody>
          <a:bodyPr>
            <a:normAutofit/>
          </a:bodyPr>
          <a:lstStyle/>
          <a:p>
            <a:r>
              <a:rPr lang="de-DE" dirty="0" smtClean="0"/>
              <a:t>Projekt -</a:t>
            </a:r>
            <a:br>
              <a:rPr lang="de-DE" dirty="0" smtClean="0"/>
            </a:br>
            <a:r>
              <a:rPr lang="de-DE" dirty="0" err="1" smtClean="0"/>
              <a:t>Frogger</a:t>
            </a:r>
            <a:r>
              <a:rPr lang="de-DE" dirty="0" smtClean="0"/>
              <a:t> </a:t>
            </a:r>
            <a:r>
              <a:rPr lang="de-DE" dirty="0" smtClean="0"/>
              <a:t>Reincarnation</a:t>
            </a:r>
            <a:endParaRPr lang="de-DE" dirty="0"/>
          </a:p>
        </p:txBody>
      </p:sp>
      <p:graphicFrame>
        <p:nvGraphicFramePr>
          <p:cNvPr id="6" name="Tabelle 5"/>
          <p:cNvGraphicFramePr>
            <a:graphicFrameLocks noGrp="1"/>
          </p:cNvGraphicFramePr>
          <p:nvPr/>
        </p:nvGraphicFramePr>
        <p:xfrm>
          <a:off x="1835696" y="5429602"/>
          <a:ext cx="5565118" cy="1298830"/>
        </p:xfrm>
        <a:graphic>
          <a:graphicData uri="http://schemas.openxmlformats.org/drawingml/2006/table">
            <a:tbl>
              <a:tblPr>
                <a:solidFill>
                  <a:srgbClr val="FFFFFF">
                    <a:alpha val="60000"/>
                  </a:srgbClr>
                </a:solidFill>
              </a:tblPr>
              <a:tblGrid>
                <a:gridCol w="1479632"/>
                <a:gridCol w="4085486"/>
              </a:tblGrid>
              <a:tr h="2597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latin typeface="Arial"/>
                          <a:ea typeface="Calibri"/>
                          <a:cs typeface="Times New Roman"/>
                        </a:rPr>
                        <a:t>Autor</a:t>
                      </a:r>
                    </a:p>
                  </a:txBody>
                  <a:tcPr marL="91430" marR="9143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500">
                          <a:latin typeface="Arial"/>
                          <a:ea typeface="Calibri"/>
                          <a:cs typeface="Times New Roman"/>
                        </a:rPr>
                        <a:t>Kevin Sapper</a:t>
                      </a:r>
                    </a:p>
                  </a:txBody>
                  <a:tcPr marL="91430" marR="9143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597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500">
                          <a:latin typeface="Arial"/>
                          <a:ea typeface="Calibri"/>
                          <a:cs typeface="Times New Roman"/>
                        </a:rPr>
                        <a:t>Matrikel-Nr.</a:t>
                      </a:r>
                    </a:p>
                  </a:txBody>
                  <a:tcPr marL="91430" marR="9143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latin typeface="Arial"/>
                          <a:ea typeface="Calibri"/>
                          <a:cs typeface="Times New Roman"/>
                        </a:rPr>
                        <a:t>470407</a:t>
                      </a:r>
                    </a:p>
                  </a:txBody>
                  <a:tcPr marL="91430" marR="9143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597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500">
                          <a:latin typeface="Arial"/>
                          <a:ea typeface="Calibri"/>
                          <a:cs typeface="Times New Roman"/>
                        </a:rPr>
                        <a:t>Studiengang</a:t>
                      </a:r>
                    </a:p>
                  </a:txBody>
                  <a:tcPr marL="91430" marR="9143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latin typeface="Arial"/>
                          <a:ea typeface="Calibri"/>
                          <a:cs typeface="Times New Roman"/>
                        </a:rPr>
                        <a:t>Angewandte Informatik (</a:t>
                      </a:r>
                      <a:r>
                        <a:rPr lang="de-DE" sz="1500" dirty="0" err="1">
                          <a:latin typeface="Arial"/>
                          <a:ea typeface="Calibri"/>
                          <a:cs typeface="Times New Roman"/>
                        </a:rPr>
                        <a:t>B.Sc</a:t>
                      </a:r>
                      <a:r>
                        <a:rPr lang="de-DE" sz="1500" dirty="0">
                          <a:latin typeface="Arial"/>
                          <a:ea typeface="Calibri"/>
                          <a:cs typeface="Times New Roman"/>
                        </a:rPr>
                        <a:t>.)</a:t>
                      </a:r>
                    </a:p>
                  </a:txBody>
                  <a:tcPr marL="91430" marR="9143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597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500">
                          <a:latin typeface="Arial"/>
                          <a:ea typeface="Calibri"/>
                          <a:cs typeface="Times New Roman"/>
                        </a:rPr>
                        <a:t>Modul</a:t>
                      </a:r>
                    </a:p>
                  </a:txBody>
                  <a:tcPr marL="91430" marR="9143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500">
                          <a:latin typeface="Arial"/>
                          <a:ea typeface="Calibri"/>
                          <a:cs typeface="Times New Roman"/>
                        </a:rPr>
                        <a:t>Objektorientierte Softwareentwicklung (1110)</a:t>
                      </a:r>
                    </a:p>
                  </a:txBody>
                  <a:tcPr marL="91430" marR="9143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597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500">
                          <a:latin typeface="Arial"/>
                          <a:ea typeface="Calibri"/>
                          <a:cs typeface="Times New Roman"/>
                        </a:rPr>
                        <a:t>Datum</a:t>
                      </a:r>
                    </a:p>
                  </a:txBody>
                  <a:tcPr marL="91430" marR="9143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 smtClean="0">
                          <a:latin typeface="Arial"/>
                          <a:ea typeface="Calibri"/>
                          <a:cs typeface="Times New Roman"/>
                        </a:rPr>
                        <a:t>12.02.2012</a:t>
                      </a:r>
                      <a:endParaRPr lang="de-DE" sz="15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91430" marR="9143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Layout</a:t>
            </a:r>
          </a:p>
          <a:p>
            <a:r>
              <a:rPr lang="de-DE" dirty="0" smtClean="0"/>
              <a:t>Spielobjekte</a:t>
            </a:r>
          </a:p>
          <a:p>
            <a:r>
              <a:rPr lang="de-DE" dirty="0" smtClean="0"/>
              <a:t>Spielfeld</a:t>
            </a:r>
          </a:p>
          <a:p>
            <a:r>
              <a:rPr lang="de-DE" dirty="0" smtClean="0"/>
              <a:t>Demo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bgerundetes Rechteck 24"/>
          <p:cNvSpPr/>
          <p:nvPr/>
        </p:nvSpPr>
        <p:spPr>
          <a:xfrm>
            <a:off x="1979712" y="5157192"/>
            <a:ext cx="5760640" cy="144016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/>
          <p:cNvSpPr txBox="1"/>
          <p:nvPr/>
        </p:nvSpPr>
        <p:spPr>
          <a:xfrm>
            <a:off x="2051720" y="5589240"/>
            <a:ext cx="1080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Cards</a:t>
            </a:r>
            <a:endParaRPr lang="de-DE" sz="2800" b="1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2" cstate="print"/>
          <a:srcRect l="1465" t="4740" r="1839" b="1650"/>
          <a:stretch>
            <a:fillRect/>
          </a:stretch>
        </p:blipFill>
        <p:spPr bwMode="auto">
          <a:xfrm>
            <a:off x="2051720" y="1412776"/>
            <a:ext cx="2105551" cy="2520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Picture 7"/>
          <p:cNvPicPr>
            <a:picLocks noChangeAspect="1" noChangeArrowheads="1"/>
          </p:cNvPicPr>
          <p:nvPr/>
        </p:nvPicPr>
        <p:blipFill>
          <a:blip r:embed="rId3" cstate="print"/>
          <a:srcRect l="1652" t="4972" r="1652" b="1418"/>
          <a:stretch>
            <a:fillRect/>
          </a:stretch>
        </p:blipFill>
        <p:spPr bwMode="auto">
          <a:xfrm>
            <a:off x="2051720" y="4149080"/>
            <a:ext cx="2105550" cy="2520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5"/>
          <p:cNvPicPr>
            <a:picLocks noChangeAspect="1" noChangeArrowheads="1"/>
          </p:cNvPicPr>
          <p:nvPr/>
        </p:nvPicPr>
        <p:blipFill>
          <a:blip r:embed="rId4" cstate="print"/>
          <a:srcRect l="1652" t="4972" r="1652" b="1418"/>
          <a:stretch>
            <a:fillRect/>
          </a:stretch>
        </p:blipFill>
        <p:spPr bwMode="auto">
          <a:xfrm>
            <a:off x="4932040" y="4149080"/>
            <a:ext cx="2105550" cy="25202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6"/>
          <p:cNvPicPr>
            <a:picLocks noChangeAspect="1" noChangeArrowheads="1"/>
          </p:cNvPicPr>
          <p:nvPr/>
        </p:nvPicPr>
        <p:blipFill>
          <a:blip r:embed="rId5" cstate="print"/>
          <a:srcRect l="1652" t="4972" r="1652" b="1418"/>
          <a:stretch>
            <a:fillRect/>
          </a:stretch>
        </p:blipFill>
        <p:spPr bwMode="auto">
          <a:xfrm>
            <a:off x="4932040" y="1412776"/>
            <a:ext cx="2105550" cy="25202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Layout</a:t>
            </a:r>
            <a:endParaRPr lang="de-DE" dirty="0"/>
          </a:p>
        </p:txBody>
      </p:sp>
      <p:grpSp>
        <p:nvGrpSpPr>
          <p:cNvPr id="33" name="Gruppieren 32"/>
          <p:cNvGrpSpPr/>
          <p:nvPr/>
        </p:nvGrpSpPr>
        <p:grpSpPr>
          <a:xfrm>
            <a:off x="467544" y="1268760"/>
            <a:ext cx="8208912" cy="4824536"/>
            <a:chOff x="467544" y="1052736"/>
            <a:chExt cx="8208912" cy="4824536"/>
          </a:xfrm>
        </p:grpSpPr>
        <p:grpSp>
          <p:nvGrpSpPr>
            <p:cNvPr id="32" name="Gruppieren 31"/>
            <p:cNvGrpSpPr/>
            <p:nvPr/>
          </p:nvGrpSpPr>
          <p:grpSpPr>
            <a:xfrm>
              <a:off x="2771800" y="1052736"/>
              <a:ext cx="1584176" cy="3744416"/>
              <a:chOff x="2771800" y="1052736"/>
              <a:chExt cx="1584176" cy="3744416"/>
            </a:xfrm>
          </p:grpSpPr>
          <p:sp>
            <p:nvSpPr>
              <p:cNvPr id="28" name="Abgerundetes Rechteck 27"/>
              <p:cNvSpPr/>
              <p:nvPr/>
            </p:nvSpPr>
            <p:spPr>
              <a:xfrm>
                <a:off x="2771800" y="1052736"/>
                <a:ext cx="1584176" cy="3744416"/>
              </a:xfrm>
              <a:prstGeom prst="round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" name="Textfeld 29"/>
              <p:cNvSpPr txBox="1"/>
              <p:nvPr/>
            </p:nvSpPr>
            <p:spPr>
              <a:xfrm>
                <a:off x="2843808" y="1052736"/>
                <a:ext cx="13681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b="1" dirty="0" err="1" smtClean="0">
                    <a:latin typeface="Courier New" pitchFamily="49" charset="0"/>
                    <a:cs typeface="Courier New" pitchFamily="49" charset="0"/>
                  </a:rPr>
                  <a:t>JPanel</a:t>
                </a:r>
                <a:endParaRPr lang="de-DE" b="1" dirty="0">
                  <a:latin typeface="Courier New" pitchFamily="49" charset="0"/>
                  <a:cs typeface="Courier New" pitchFamily="49" charset="0"/>
                </a:endParaRPr>
              </a:p>
            </p:txBody>
          </p:sp>
        </p:grpSp>
        <p:grpSp>
          <p:nvGrpSpPr>
            <p:cNvPr id="31" name="Gruppieren 30"/>
            <p:cNvGrpSpPr/>
            <p:nvPr/>
          </p:nvGrpSpPr>
          <p:grpSpPr>
            <a:xfrm>
              <a:off x="755576" y="1052736"/>
              <a:ext cx="1656184" cy="3744416"/>
              <a:chOff x="755576" y="1052736"/>
              <a:chExt cx="1656184" cy="3744416"/>
            </a:xfrm>
          </p:grpSpPr>
          <p:sp>
            <p:nvSpPr>
              <p:cNvPr id="27" name="Abgerundetes Rechteck 26"/>
              <p:cNvSpPr/>
              <p:nvPr/>
            </p:nvSpPr>
            <p:spPr>
              <a:xfrm>
                <a:off x="785804" y="1052736"/>
                <a:ext cx="1584176" cy="3744416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" name="Textfeld 28"/>
              <p:cNvSpPr txBox="1"/>
              <p:nvPr/>
            </p:nvSpPr>
            <p:spPr>
              <a:xfrm>
                <a:off x="755576" y="1052736"/>
                <a:ext cx="165618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b="1" dirty="0" err="1" smtClean="0">
                    <a:latin typeface="Courier New" pitchFamily="49" charset="0"/>
                    <a:cs typeface="Courier New" pitchFamily="49" charset="0"/>
                  </a:rPr>
                  <a:t>Jframe</a:t>
                </a:r>
                <a:endParaRPr lang="de-DE" b="1" dirty="0" smtClean="0">
                  <a:latin typeface="Courier New" pitchFamily="49" charset="0"/>
                  <a:cs typeface="Courier New" pitchFamily="49" charset="0"/>
                </a:endParaRPr>
              </a:p>
              <a:p>
                <a:pPr algn="ctr"/>
                <a:r>
                  <a:rPr lang="de-DE" b="1" dirty="0" smtClean="0">
                    <a:latin typeface="Courier New" pitchFamily="49" charset="0"/>
                    <a:cs typeface="Courier New" pitchFamily="49" charset="0"/>
                  </a:rPr>
                  <a:t>+</a:t>
                </a:r>
              </a:p>
              <a:p>
                <a:pPr algn="ctr"/>
                <a:r>
                  <a:rPr lang="de-DE" b="1" dirty="0" err="1" smtClean="0">
                    <a:latin typeface="Courier New" pitchFamily="49" charset="0"/>
                    <a:cs typeface="Courier New" pitchFamily="49" charset="0"/>
                  </a:rPr>
                  <a:t>CardLayout</a:t>
                </a:r>
                <a:endParaRPr lang="de-DE" b="1" dirty="0">
                  <a:latin typeface="Courier New" pitchFamily="49" charset="0"/>
                  <a:cs typeface="Courier New" pitchFamily="49" charset="0"/>
                </a:endParaRPr>
              </a:p>
            </p:txBody>
          </p:sp>
        </p:grpSp>
        <p:grpSp>
          <p:nvGrpSpPr>
            <p:cNvPr id="21" name="Gruppieren 20"/>
            <p:cNvGrpSpPr/>
            <p:nvPr/>
          </p:nvGrpSpPr>
          <p:grpSpPr>
            <a:xfrm>
              <a:off x="467544" y="1484784"/>
              <a:ext cx="8208912" cy="4392488"/>
              <a:chOff x="467544" y="1484784"/>
              <a:chExt cx="8208912" cy="4392488"/>
            </a:xfrm>
          </p:grpSpPr>
          <p:graphicFrame>
            <p:nvGraphicFramePr>
              <p:cNvPr id="12" name="Diagramm 11"/>
              <p:cNvGraphicFramePr/>
              <p:nvPr/>
            </p:nvGraphicFramePr>
            <p:xfrm>
              <a:off x="467544" y="1484784"/>
              <a:ext cx="8208912" cy="4392488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6" r:lo="rId7" r:qs="rId8" r:cs="rId9"/>
              </a:graphicData>
            </a:graphic>
          </p:graphicFrame>
          <p:cxnSp>
            <p:nvCxnSpPr>
              <p:cNvPr id="16" name="Gerade Verbindung 15"/>
              <p:cNvCxnSpPr/>
              <p:nvPr/>
            </p:nvCxnSpPr>
            <p:spPr>
              <a:xfrm flipV="1">
                <a:off x="4283968" y="2996952"/>
                <a:ext cx="504056" cy="432048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7" name="Gerade Verbindung 16"/>
              <p:cNvCxnSpPr/>
              <p:nvPr/>
            </p:nvCxnSpPr>
            <p:spPr>
              <a:xfrm>
                <a:off x="4283968" y="2636912"/>
                <a:ext cx="504056" cy="360040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9" name="Gerade Verbindung 18"/>
              <p:cNvCxnSpPr/>
              <p:nvPr/>
            </p:nvCxnSpPr>
            <p:spPr>
              <a:xfrm>
                <a:off x="4283968" y="1844824"/>
                <a:ext cx="504056" cy="1152128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1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4.42851E-6 L 0.05816 0.46692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" y="2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2.4572E-6 L 0.1842 0.0682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" y="3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4.42851E-6 L -0.00486 0.46692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" y="23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2.4572E-6 L 0.12118 0.06826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" y="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5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1" animBg="1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Spielobjekte</a:t>
            </a:r>
            <a:endParaRPr lang="de-DE" dirty="0"/>
          </a:p>
        </p:txBody>
      </p:sp>
      <p:graphicFrame>
        <p:nvGraphicFramePr>
          <p:cNvPr id="3" name="Diagramm 2"/>
          <p:cNvGraphicFramePr/>
          <p:nvPr/>
        </p:nvGraphicFramePr>
        <p:xfrm>
          <a:off x="467544" y="1268760"/>
          <a:ext cx="8280920" cy="3096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 cstate="print"/>
          <a:srcRect l="1652" t="35781" r="1652" b="48815"/>
          <a:stretch>
            <a:fillRect/>
          </a:stretch>
        </p:blipFill>
        <p:spPr bwMode="auto">
          <a:xfrm>
            <a:off x="971600" y="4797152"/>
            <a:ext cx="7311581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Spielfeld</a:t>
            </a:r>
            <a:endParaRPr lang="de-DE" dirty="0"/>
          </a:p>
        </p:txBody>
      </p:sp>
      <p:grpSp>
        <p:nvGrpSpPr>
          <p:cNvPr id="28" name="Gruppieren 27"/>
          <p:cNvGrpSpPr/>
          <p:nvPr/>
        </p:nvGrpSpPr>
        <p:grpSpPr>
          <a:xfrm>
            <a:off x="3995936" y="1268760"/>
            <a:ext cx="4752528" cy="5184576"/>
            <a:chOff x="2267744" y="1268760"/>
            <a:chExt cx="4752528" cy="5184576"/>
          </a:xfrm>
        </p:grpSpPr>
        <p:pic>
          <p:nvPicPr>
            <p:cNvPr id="5" name="Picture 7"/>
            <p:cNvPicPr>
              <a:picLocks noChangeAspect="1" noChangeArrowheads="1"/>
            </p:cNvPicPr>
            <p:nvPr/>
          </p:nvPicPr>
          <p:blipFill>
            <a:blip r:embed="rId2" cstate="print"/>
            <a:srcRect l="1652" t="4972" r="1652" b="1418"/>
            <a:stretch>
              <a:fillRect/>
            </a:stretch>
          </p:blipFill>
          <p:spPr bwMode="auto">
            <a:xfrm>
              <a:off x="2267744" y="1268760"/>
              <a:ext cx="4320480" cy="5171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" name="Rechteck 5"/>
            <p:cNvSpPr/>
            <p:nvPr/>
          </p:nvSpPr>
          <p:spPr>
            <a:xfrm>
              <a:off x="2267744" y="1700808"/>
              <a:ext cx="4320480" cy="43204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hteck 6"/>
            <p:cNvSpPr/>
            <p:nvPr/>
          </p:nvSpPr>
          <p:spPr>
            <a:xfrm>
              <a:off x="2267744" y="2132856"/>
              <a:ext cx="4320480" cy="43204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Rechteck 7"/>
            <p:cNvSpPr/>
            <p:nvPr/>
          </p:nvSpPr>
          <p:spPr>
            <a:xfrm>
              <a:off x="2267744" y="2564904"/>
              <a:ext cx="4320480" cy="43204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/>
            <p:cNvSpPr/>
            <p:nvPr/>
          </p:nvSpPr>
          <p:spPr>
            <a:xfrm>
              <a:off x="2267744" y="2996952"/>
              <a:ext cx="4320480" cy="43204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/>
            <p:cNvSpPr/>
            <p:nvPr/>
          </p:nvSpPr>
          <p:spPr>
            <a:xfrm>
              <a:off x="2267744" y="3429000"/>
              <a:ext cx="4320480" cy="43204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/>
            <p:cNvSpPr/>
            <p:nvPr/>
          </p:nvSpPr>
          <p:spPr>
            <a:xfrm>
              <a:off x="2267744" y="3861048"/>
              <a:ext cx="4320480" cy="43204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/>
            <p:cNvSpPr/>
            <p:nvPr/>
          </p:nvSpPr>
          <p:spPr>
            <a:xfrm>
              <a:off x="2267744" y="4293096"/>
              <a:ext cx="4320480" cy="43204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/>
            <p:cNvSpPr/>
            <p:nvPr/>
          </p:nvSpPr>
          <p:spPr>
            <a:xfrm>
              <a:off x="2267744" y="4725144"/>
              <a:ext cx="4320480" cy="43204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/>
            <p:cNvSpPr/>
            <p:nvPr/>
          </p:nvSpPr>
          <p:spPr>
            <a:xfrm>
              <a:off x="2267744" y="5157192"/>
              <a:ext cx="4320480" cy="43204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/>
            <p:cNvSpPr/>
            <p:nvPr/>
          </p:nvSpPr>
          <p:spPr>
            <a:xfrm>
              <a:off x="2267744" y="5589240"/>
              <a:ext cx="4320480" cy="43204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hteck 15"/>
            <p:cNvSpPr/>
            <p:nvPr/>
          </p:nvSpPr>
          <p:spPr>
            <a:xfrm>
              <a:off x="2267744" y="6021288"/>
              <a:ext cx="4320480" cy="43204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6588224" y="1700808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1</a:t>
              </a:r>
              <a:endParaRPr lang="de-DE" dirty="0"/>
            </a:p>
          </p:txBody>
        </p:sp>
        <p:sp>
          <p:nvSpPr>
            <p:cNvPr id="18" name="Textfeld 17"/>
            <p:cNvSpPr txBox="1"/>
            <p:nvPr/>
          </p:nvSpPr>
          <p:spPr>
            <a:xfrm>
              <a:off x="6588224" y="2123564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2</a:t>
              </a:r>
              <a:endParaRPr lang="de-DE" dirty="0"/>
            </a:p>
          </p:txBody>
        </p:sp>
        <p:sp>
          <p:nvSpPr>
            <p:cNvPr id="19" name="Textfeld 18"/>
            <p:cNvSpPr txBox="1"/>
            <p:nvPr/>
          </p:nvSpPr>
          <p:spPr>
            <a:xfrm>
              <a:off x="6588224" y="2555612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3</a:t>
              </a:r>
              <a:endParaRPr lang="de-DE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6588224" y="2996952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4</a:t>
              </a:r>
              <a:endParaRPr lang="de-DE" dirty="0"/>
            </a:p>
          </p:txBody>
        </p:sp>
        <p:sp>
          <p:nvSpPr>
            <p:cNvPr id="21" name="Textfeld 20"/>
            <p:cNvSpPr txBox="1"/>
            <p:nvPr/>
          </p:nvSpPr>
          <p:spPr>
            <a:xfrm>
              <a:off x="6588224" y="3429000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5</a:t>
              </a:r>
              <a:endParaRPr lang="de-DE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6588224" y="3861048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6</a:t>
              </a:r>
              <a:endParaRPr lang="de-DE" dirty="0"/>
            </a:p>
          </p:txBody>
        </p:sp>
        <p:sp>
          <p:nvSpPr>
            <p:cNvPr id="23" name="Textfeld 22"/>
            <p:cNvSpPr txBox="1"/>
            <p:nvPr/>
          </p:nvSpPr>
          <p:spPr>
            <a:xfrm>
              <a:off x="6588224" y="4283804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7</a:t>
              </a:r>
              <a:endParaRPr lang="de-DE" dirty="0"/>
            </a:p>
          </p:txBody>
        </p:sp>
        <p:sp>
          <p:nvSpPr>
            <p:cNvPr id="24" name="Textfeld 23"/>
            <p:cNvSpPr txBox="1"/>
            <p:nvPr/>
          </p:nvSpPr>
          <p:spPr>
            <a:xfrm>
              <a:off x="6588224" y="4715852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8</a:t>
              </a:r>
              <a:endParaRPr lang="de-DE" dirty="0"/>
            </a:p>
          </p:txBody>
        </p:sp>
        <p:sp>
          <p:nvSpPr>
            <p:cNvPr id="25" name="Textfeld 24"/>
            <p:cNvSpPr txBox="1"/>
            <p:nvPr/>
          </p:nvSpPr>
          <p:spPr>
            <a:xfrm>
              <a:off x="6588224" y="5157192"/>
              <a:ext cx="216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9</a:t>
              </a:r>
              <a:endParaRPr lang="de-DE" dirty="0"/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6588224" y="5579948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10</a:t>
              </a:r>
              <a:endParaRPr lang="de-DE" dirty="0"/>
            </a:p>
          </p:txBody>
        </p:sp>
        <p:sp>
          <p:nvSpPr>
            <p:cNvPr id="27" name="Textfeld 26"/>
            <p:cNvSpPr txBox="1"/>
            <p:nvPr/>
          </p:nvSpPr>
          <p:spPr>
            <a:xfrm>
              <a:off x="6588224" y="6011996"/>
              <a:ext cx="432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11</a:t>
              </a:r>
              <a:endParaRPr lang="de-DE" dirty="0"/>
            </a:p>
          </p:txBody>
        </p:sp>
      </p:grpSp>
      <p:pic>
        <p:nvPicPr>
          <p:cNvPr id="30" name="Grafik 29" descr="ClassDiagram1.emf"/>
          <p:cNvPicPr>
            <a:picLocks noChangeAspect="1"/>
          </p:cNvPicPr>
          <p:nvPr/>
        </p:nvPicPr>
        <p:blipFill>
          <a:blip r:embed="rId3" cstate="print"/>
          <a:srcRect l="1522" t="13128" r="84649" b="22678"/>
          <a:stretch>
            <a:fillRect/>
          </a:stretch>
        </p:blipFill>
        <p:spPr>
          <a:xfrm>
            <a:off x="179512" y="1268760"/>
            <a:ext cx="3312368" cy="1825952"/>
          </a:xfrm>
          <a:prstGeom prst="rect">
            <a:avLst/>
          </a:prstGeom>
        </p:spPr>
      </p:pic>
      <p:grpSp>
        <p:nvGrpSpPr>
          <p:cNvPr id="47" name="Gruppieren 46"/>
          <p:cNvGrpSpPr/>
          <p:nvPr/>
        </p:nvGrpSpPr>
        <p:grpSpPr>
          <a:xfrm>
            <a:off x="179512" y="3140968"/>
            <a:ext cx="3816424" cy="1728192"/>
            <a:chOff x="179512" y="3140968"/>
            <a:chExt cx="3816424" cy="1728192"/>
          </a:xfrm>
        </p:grpSpPr>
        <p:sp>
          <p:nvSpPr>
            <p:cNvPr id="38" name="Abgerundetes Rechteck 37"/>
            <p:cNvSpPr/>
            <p:nvPr/>
          </p:nvSpPr>
          <p:spPr>
            <a:xfrm>
              <a:off x="179512" y="3140968"/>
              <a:ext cx="3312368" cy="17281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u="sng" dirty="0" err="1" smtClean="0"/>
                <a:t>Row</a:t>
              </a:r>
              <a:r>
                <a:rPr lang="de-DE" sz="2400" u="sng" dirty="0" smtClean="0"/>
                <a:t> 4</a:t>
              </a:r>
            </a:p>
            <a:p>
              <a:pPr algn="ctr"/>
              <a:r>
                <a:rPr lang="de-DE" dirty="0" smtClean="0"/>
                <a:t>Acceleration -1</a:t>
              </a:r>
            </a:p>
            <a:p>
              <a:pPr algn="ctr"/>
              <a:r>
                <a:rPr lang="de-DE" dirty="0" smtClean="0"/>
                <a:t>GREEN_CAR</a:t>
              </a:r>
            </a:p>
            <a:p>
              <a:pPr algn="ctr"/>
              <a:r>
                <a:rPr lang="de-DE" dirty="0" smtClean="0"/>
                <a:t>ROAD</a:t>
              </a:r>
              <a:endParaRPr lang="de-DE" dirty="0"/>
            </a:p>
          </p:txBody>
        </p:sp>
        <p:cxnSp>
          <p:nvCxnSpPr>
            <p:cNvPr id="40" name="Gewinkelte Verbindung 39"/>
            <p:cNvCxnSpPr>
              <a:stCxn id="38" idx="3"/>
              <a:endCxn id="9" idx="1"/>
            </p:cNvCxnSpPr>
            <p:nvPr/>
          </p:nvCxnSpPr>
          <p:spPr>
            <a:xfrm flipV="1">
              <a:off x="3491880" y="3212976"/>
              <a:ext cx="504056" cy="792088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uppieren 45"/>
          <p:cNvGrpSpPr/>
          <p:nvPr/>
        </p:nvGrpSpPr>
        <p:grpSpPr>
          <a:xfrm>
            <a:off x="179512" y="4941168"/>
            <a:ext cx="3816424" cy="1728192"/>
            <a:chOff x="179512" y="4941168"/>
            <a:chExt cx="3816424" cy="1728192"/>
          </a:xfrm>
        </p:grpSpPr>
        <p:sp>
          <p:nvSpPr>
            <p:cNvPr id="41" name="Abgerundetes Rechteck 40"/>
            <p:cNvSpPr/>
            <p:nvPr/>
          </p:nvSpPr>
          <p:spPr>
            <a:xfrm>
              <a:off x="179512" y="4941168"/>
              <a:ext cx="3312368" cy="1728192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u="sng" dirty="0" err="1" smtClean="0"/>
                <a:t>Row</a:t>
              </a:r>
              <a:r>
                <a:rPr lang="de-DE" sz="2400" u="sng" dirty="0" smtClean="0"/>
                <a:t> 8</a:t>
              </a:r>
            </a:p>
            <a:p>
              <a:pPr algn="ctr"/>
              <a:r>
                <a:rPr lang="de-DE" dirty="0" smtClean="0"/>
                <a:t>Acceleration 3</a:t>
              </a:r>
            </a:p>
            <a:p>
              <a:pPr algn="ctr"/>
              <a:r>
                <a:rPr lang="de-DE" dirty="0" smtClean="0"/>
                <a:t>GREEN_CAR</a:t>
              </a:r>
            </a:p>
            <a:p>
              <a:pPr algn="ctr"/>
              <a:r>
                <a:rPr lang="de-DE" dirty="0" smtClean="0"/>
                <a:t>ROAD</a:t>
              </a:r>
              <a:endParaRPr lang="de-DE" dirty="0"/>
            </a:p>
          </p:txBody>
        </p:sp>
        <p:cxnSp>
          <p:nvCxnSpPr>
            <p:cNvPr id="45" name="Gewinkelte Verbindung 44"/>
            <p:cNvCxnSpPr>
              <a:stCxn id="41" idx="3"/>
              <a:endCxn id="13" idx="1"/>
            </p:cNvCxnSpPr>
            <p:nvPr/>
          </p:nvCxnSpPr>
          <p:spPr>
            <a:xfrm flipV="1">
              <a:off x="3491880" y="4941168"/>
              <a:ext cx="504056" cy="864096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Demo</a:t>
            </a:r>
            <a:endParaRPr lang="de-DE" dirty="0"/>
          </a:p>
        </p:txBody>
      </p:sp>
      <p:graphicFrame>
        <p:nvGraphicFramePr>
          <p:cNvPr id="2052" name="Object 4">
            <a:hlinkClick r:id="rId3" action="ppaction://program"/>
          </p:cNvPr>
          <p:cNvGraphicFramePr>
            <a:graphicFrameLocks noChangeAspect="1"/>
          </p:cNvGraphicFramePr>
          <p:nvPr/>
        </p:nvGraphicFramePr>
        <p:xfrm>
          <a:off x="2699792" y="4293096"/>
          <a:ext cx="3744416" cy="1241434"/>
        </p:xfrm>
        <a:graphic>
          <a:graphicData uri="http://schemas.openxmlformats.org/presentationml/2006/ole">
            <p:oleObj spid="_x0000_s2052" name="Objekt-Manager-Shellobjekt" showAsIcon="1" r:id="rId4" imgW="2068920" imgH="685800" progId="Package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Verve</Template>
  <TotalTime>0</TotalTime>
  <Words>109</Words>
  <Application>Microsoft Office PowerPoint</Application>
  <PresentationFormat>Bildschirmpräsentation (4:3)</PresentationFormat>
  <Paragraphs>67</Paragraphs>
  <Slides>6</Slides>
  <Notes>0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8" baseType="lpstr">
      <vt:lpstr>Larissa-Design</vt:lpstr>
      <vt:lpstr>Objekt-Manager-Shellobjekt</vt:lpstr>
      <vt:lpstr>Projekt - Frogger Reincarnation</vt:lpstr>
      <vt:lpstr>Inhalt</vt:lpstr>
      <vt:lpstr>Layout</vt:lpstr>
      <vt:lpstr>Spielobjekte</vt:lpstr>
      <vt:lpstr>Spielfeld</vt:lpstr>
      <vt:lpstr>Demo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Sappo</dc:creator>
  <cp:lastModifiedBy>Sappo</cp:lastModifiedBy>
  <cp:revision>29</cp:revision>
  <dcterms:created xsi:type="dcterms:W3CDTF">2012-02-06T19:50:45Z</dcterms:created>
  <dcterms:modified xsi:type="dcterms:W3CDTF">2012-02-12T15:55:47Z</dcterms:modified>
</cp:coreProperties>
</file>

<file path=docProps/thumbnail.jpeg>
</file>